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3_26C6281.xml" ContentType="application/vnd.ms-powerpoint.comments+xml"/>
  <Override PartName="/ppt/notesSlides/notesSlide3.xml" ContentType="application/vnd.openxmlformats-officedocument.presentationml.notesSlide+xml"/>
  <Override PartName="/ppt/comments/modernComment_12B_D4CB16B8.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3_B4159CD2.xml" ContentType="application/vnd.ms-powerpoint.comments+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omments/modernComment_124_F5526D69.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29_4A9928EE.xml" ContentType="application/vnd.ms-powerpoint.comments+xml"/>
  <Override PartName="/ppt/notesSlides/notesSlide14.xml" ContentType="application/vnd.openxmlformats-officedocument.presentationml.notesSlide+xml"/>
  <Override PartName="/ppt/comments/modernComment_128_5197945C.xml" ContentType="application/vnd.ms-powerpoint.comments+xml"/>
  <Override PartName="/ppt/notesSlides/notesSlide15.xml" ContentType="application/vnd.openxmlformats-officedocument.presentationml.notesSlide+xml"/>
  <Override PartName="/ppt/comments/modernComment_12A_F8460A2D.xml" ContentType="application/vnd.ms-powerpoint.comments+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6" r:id="rId5"/>
    <p:sldId id="259" r:id="rId6"/>
    <p:sldId id="299" r:id="rId7"/>
    <p:sldId id="302" r:id="rId8"/>
    <p:sldId id="300" r:id="rId9"/>
    <p:sldId id="291" r:id="rId10"/>
    <p:sldId id="261" r:id="rId11"/>
    <p:sldId id="292" r:id="rId12"/>
    <p:sldId id="293" r:id="rId13"/>
    <p:sldId id="303" r:id="rId14"/>
    <p:sldId id="294" r:id="rId15"/>
    <p:sldId id="295" r:id="rId16"/>
    <p:sldId id="297" r:id="rId17"/>
    <p:sldId id="296" r:id="rId18"/>
    <p:sldId id="298" r:id="rId19"/>
    <p:sldId id="30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FB9589-A264-5020-AAB5-6F136644542E}" name="Stark, JT" initials="JS" userId="S::JStark@WASHOESCHOOLS.NET::2e3af094-cced-4e28-8c51-57b2a691c40f" providerId="AD"/>
  <p188:author id="{C33E7AF8-1F5E-406D-4FBB-2C40191963B1}" name="Wright, Amy" initials="WA" userId="S::awright@washoeschools.net::fb4fa911-57fc-405a-84f1-fb93d60d7c79" providerId="AD"/>
  <p188:author id="{A90308FD-6F74-329B-1037-0C69E1E3B06C}" name="Weir, Katie Louise" initials="KW" userId="S::KWeir@WASHOESCHOOLS.NET::e93db6b9-c7f2-4b23-b1eb-4f2924f7d8a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3C55"/>
    <a:srgbClr val="01AAEA"/>
    <a:srgbClr val="48B0B3"/>
    <a:srgbClr val="48C6D0"/>
    <a:srgbClr val="49C6CA"/>
    <a:srgbClr val="015287"/>
    <a:srgbClr val="009FC2"/>
    <a:srgbClr val="EF3E42"/>
    <a:srgbClr val="FFFFFF"/>
    <a:srgbClr val="FDB9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353196864741306E-2"/>
          <c:y val="0.11909649651719677"/>
          <c:w val="0.84881532460147124"/>
          <c:h val="0.80640536057769563"/>
        </c:manualLayout>
      </c:layout>
      <c:barChart>
        <c:barDir val="col"/>
        <c:grouping val="clustered"/>
        <c:varyColors val="0"/>
        <c:ser>
          <c:idx val="0"/>
          <c:order val="0"/>
          <c:tx>
            <c:strRef>
              <c:f>Sheet1!$B$1</c:f>
              <c:strCache>
                <c:ptCount val="1"/>
                <c:pt idx="0">
                  <c:v>Cumulative Absences</c:v>
                </c:pt>
              </c:strCache>
            </c:strRef>
          </c:tx>
          <c:spPr>
            <a:solidFill>
              <a:srgbClr val="FFE09B"/>
            </a:solidFill>
            <a:ln>
              <a:noFill/>
            </a:ln>
            <a:effectLst/>
          </c:spPr>
          <c:invertIfNegative val="0"/>
          <c:cat>
            <c:numRef>
              <c:f>Sheet1!$A$2:$A$337</c:f>
              <c:numCache>
                <c:formatCode>m/d/yyyy</c:formatCode>
                <c:ptCount val="336"/>
                <c:pt idx="0">
                  <c:v>45139</c:v>
                </c:pt>
                <c:pt idx="1">
                  <c:v>45140</c:v>
                </c:pt>
                <c:pt idx="2">
                  <c:v>45141</c:v>
                </c:pt>
                <c:pt idx="3">
                  <c:v>45142</c:v>
                </c:pt>
                <c:pt idx="4">
                  <c:v>45143</c:v>
                </c:pt>
                <c:pt idx="5">
                  <c:v>45144</c:v>
                </c:pt>
                <c:pt idx="6">
                  <c:v>45145</c:v>
                </c:pt>
                <c:pt idx="7">
                  <c:v>45146</c:v>
                </c:pt>
                <c:pt idx="8">
                  <c:v>45147</c:v>
                </c:pt>
                <c:pt idx="9">
                  <c:v>45148</c:v>
                </c:pt>
                <c:pt idx="10">
                  <c:v>45149</c:v>
                </c:pt>
                <c:pt idx="11">
                  <c:v>45150</c:v>
                </c:pt>
                <c:pt idx="12">
                  <c:v>45151</c:v>
                </c:pt>
                <c:pt idx="13">
                  <c:v>45152</c:v>
                </c:pt>
                <c:pt idx="14">
                  <c:v>45153</c:v>
                </c:pt>
                <c:pt idx="15">
                  <c:v>45154</c:v>
                </c:pt>
                <c:pt idx="16">
                  <c:v>45155</c:v>
                </c:pt>
                <c:pt idx="17">
                  <c:v>45156</c:v>
                </c:pt>
                <c:pt idx="18">
                  <c:v>45157</c:v>
                </c:pt>
                <c:pt idx="19">
                  <c:v>45158</c:v>
                </c:pt>
                <c:pt idx="20">
                  <c:v>45159</c:v>
                </c:pt>
                <c:pt idx="21">
                  <c:v>45160</c:v>
                </c:pt>
                <c:pt idx="22">
                  <c:v>45161</c:v>
                </c:pt>
                <c:pt idx="23">
                  <c:v>45162</c:v>
                </c:pt>
                <c:pt idx="24">
                  <c:v>45163</c:v>
                </c:pt>
                <c:pt idx="25">
                  <c:v>45164</c:v>
                </c:pt>
                <c:pt idx="26">
                  <c:v>45165</c:v>
                </c:pt>
                <c:pt idx="27">
                  <c:v>45166</c:v>
                </c:pt>
                <c:pt idx="28">
                  <c:v>45167</c:v>
                </c:pt>
                <c:pt idx="29">
                  <c:v>45168</c:v>
                </c:pt>
                <c:pt idx="30">
                  <c:v>45169</c:v>
                </c:pt>
                <c:pt idx="31">
                  <c:v>45170</c:v>
                </c:pt>
                <c:pt idx="32">
                  <c:v>45171</c:v>
                </c:pt>
                <c:pt idx="33">
                  <c:v>45172</c:v>
                </c:pt>
                <c:pt idx="34">
                  <c:v>45173</c:v>
                </c:pt>
                <c:pt idx="35">
                  <c:v>45174</c:v>
                </c:pt>
                <c:pt idx="36">
                  <c:v>45175</c:v>
                </c:pt>
                <c:pt idx="37">
                  <c:v>45176</c:v>
                </c:pt>
                <c:pt idx="38">
                  <c:v>45177</c:v>
                </c:pt>
                <c:pt idx="39">
                  <c:v>45178</c:v>
                </c:pt>
                <c:pt idx="40">
                  <c:v>45179</c:v>
                </c:pt>
                <c:pt idx="41">
                  <c:v>45180</c:v>
                </c:pt>
                <c:pt idx="42">
                  <c:v>45181</c:v>
                </c:pt>
                <c:pt idx="43">
                  <c:v>45182</c:v>
                </c:pt>
                <c:pt idx="44">
                  <c:v>45183</c:v>
                </c:pt>
                <c:pt idx="45">
                  <c:v>45184</c:v>
                </c:pt>
                <c:pt idx="46">
                  <c:v>45185</c:v>
                </c:pt>
                <c:pt idx="47">
                  <c:v>45186</c:v>
                </c:pt>
                <c:pt idx="48">
                  <c:v>45187</c:v>
                </c:pt>
                <c:pt idx="49">
                  <c:v>45188</c:v>
                </c:pt>
                <c:pt idx="50">
                  <c:v>45189</c:v>
                </c:pt>
                <c:pt idx="51">
                  <c:v>45190</c:v>
                </c:pt>
                <c:pt idx="52">
                  <c:v>45191</c:v>
                </c:pt>
                <c:pt idx="53">
                  <c:v>45192</c:v>
                </c:pt>
                <c:pt idx="54">
                  <c:v>45193</c:v>
                </c:pt>
                <c:pt idx="55">
                  <c:v>45194</c:v>
                </c:pt>
                <c:pt idx="56">
                  <c:v>45195</c:v>
                </c:pt>
                <c:pt idx="57">
                  <c:v>45196</c:v>
                </c:pt>
                <c:pt idx="58">
                  <c:v>45197</c:v>
                </c:pt>
                <c:pt idx="59">
                  <c:v>45198</c:v>
                </c:pt>
                <c:pt idx="60">
                  <c:v>45199</c:v>
                </c:pt>
                <c:pt idx="61">
                  <c:v>45200</c:v>
                </c:pt>
                <c:pt idx="62">
                  <c:v>45201</c:v>
                </c:pt>
                <c:pt idx="63">
                  <c:v>45202</c:v>
                </c:pt>
                <c:pt idx="64">
                  <c:v>45203</c:v>
                </c:pt>
                <c:pt idx="65">
                  <c:v>45204</c:v>
                </c:pt>
                <c:pt idx="66">
                  <c:v>45205</c:v>
                </c:pt>
                <c:pt idx="67">
                  <c:v>45206</c:v>
                </c:pt>
                <c:pt idx="68">
                  <c:v>45207</c:v>
                </c:pt>
                <c:pt idx="69">
                  <c:v>45208</c:v>
                </c:pt>
                <c:pt idx="70">
                  <c:v>45209</c:v>
                </c:pt>
                <c:pt idx="71">
                  <c:v>45210</c:v>
                </c:pt>
                <c:pt idx="72">
                  <c:v>45211</c:v>
                </c:pt>
                <c:pt idx="73">
                  <c:v>45212</c:v>
                </c:pt>
                <c:pt idx="74">
                  <c:v>45213</c:v>
                </c:pt>
                <c:pt idx="75">
                  <c:v>45214</c:v>
                </c:pt>
                <c:pt idx="76">
                  <c:v>45215</c:v>
                </c:pt>
                <c:pt idx="77">
                  <c:v>45216</c:v>
                </c:pt>
                <c:pt idx="78">
                  <c:v>45217</c:v>
                </c:pt>
                <c:pt idx="79">
                  <c:v>45218</c:v>
                </c:pt>
                <c:pt idx="80">
                  <c:v>45219</c:v>
                </c:pt>
                <c:pt idx="81">
                  <c:v>45220</c:v>
                </c:pt>
                <c:pt idx="82">
                  <c:v>45221</c:v>
                </c:pt>
                <c:pt idx="83">
                  <c:v>45222</c:v>
                </c:pt>
                <c:pt idx="84">
                  <c:v>45223</c:v>
                </c:pt>
                <c:pt idx="85">
                  <c:v>45224</c:v>
                </c:pt>
                <c:pt idx="86">
                  <c:v>45225</c:v>
                </c:pt>
                <c:pt idx="87">
                  <c:v>45226</c:v>
                </c:pt>
                <c:pt idx="88">
                  <c:v>45227</c:v>
                </c:pt>
                <c:pt idx="89">
                  <c:v>45228</c:v>
                </c:pt>
                <c:pt idx="90">
                  <c:v>45229</c:v>
                </c:pt>
                <c:pt idx="91">
                  <c:v>45230</c:v>
                </c:pt>
                <c:pt idx="92">
                  <c:v>45231</c:v>
                </c:pt>
                <c:pt idx="93">
                  <c:v>45232</c:v>
                </c:pt>
                <c:pt idx="94">
                  <c:v>45233</c:v>
                </c:pt>
                <c:pt idx="95">
                  <c:v>45234</c:v>
                </c:pt>
                <c:pt idx="96">
                  <c:v>45235</c:v>
                </c:pt>
                <c:pt idx="97">
                  <c:v>45236</c:v>
                </c:pt>
                <c:pt idx="98">
                  <c:v>45237</c:v>
                </c:pt>
                <c:pt idx="99">
                  <c:v>45238</c:v>
                </c:pt>
                <c:pt idx="100">
                  <c:v>45239</c:v>
                </c:pt>
                <c:pt idx="101">
                  <c:v>45240</c:v>
                </c:pt>
                <c:pt idx="102">
                  <c:v>45241</c:v>
                </c:pt>
                <c:pt idx="103">
                  <c:v>45242</c:v>
                </c:pt>
                <c:pt idx="104">
                  <c:v>45243</c:v>
                </c:pt>
                <c:pt idx="105">
                  <c:v>45244</c:v>
                </c:pt>
                <c:pt idx="106">
                  <c:v>45245</c:v>
                </c:pt>
                <c:pt idx="107">
                  <c:v>45246</c:v>
                </c:pt>
                <c:pt idx="108">
                  <c:v>45247</c:v>
                </c:pt>
                <c:pt idx="109">
                  <c:v>45248</c:v>
                </c:pt>
                <c:pt idx="110">
                  <c:v>45249</c:v>
                </c:pt>
                <c:pt idx="111">
                  <c:v>45250</c:v>
                </c:pt>
                <c:pt idx="112">
                  <c:v>45251</c:v>
                </c:pt>
                <c:pt idx="113">
                  <c:v>45252</c:v>
                </c:pt>
                <c:pt idx="114">
                  <c:v>45253</c:v>
                </c:pt>
                <c:pt idx="115">
                  <c:v>45254</c:v>
                </c:pt>
                <c:pt idx="116">
                  <c:v>45255</c:v>
                </c:pt>
                <c:pt idx="117">
                  <c:v>45256</c:v>
                </c:pt>
                <c:pt idx="118">
                  <c:v>45257</c:v>
                </c:pt>
                <c:pt idx="119">
                  <c:v>45258</c:v>
                </c:pt>
                <c:pt idx="120">
                  <c:v>45259</c:v>
                </c:pt>
                <c:pt idx="121">
                  <c:v>45260</c:v>
                </c:pt>
                <c:pt idx="122">
                  <c:v>45261</c:v>
                </c:pt>
                <c:pt idx="123">
                  <c:v>45262</c:v>
                </c:pt>
                <c:pt idx="124">
                  <c:v>45263</c:v>
                </c:pt>
                <c:pt idx="125">
                  <c:v>45264</c:v>
                </c:pt>
                <c:pt idx="126">
                  <c:v>45265</c:v>
                </c:pt>
                <c:pt idx="127">
                  <c:v>45266</c:v>
                </c:pt>
                <c:pt idx="128">
                  <c:v>45267</c:v>
                </c:pt>
                <c:pt idx="129">
                  <c:v>45268</c:v>
                </c:pt>
                <c:pt idx="130">
                  <c:v>45269</c:v>
                </c:pt>
                <c:pt idx="131">
                  <c:v>45270</c:v>
                </c:pt>
                <c:pt idx="132">
                  <c:v>45271</c:v>
                </c:pt>
                <c:pt idx="133">
                  <c:v>45272</c:v>
                </c:pt>
                <c:pt idx="134">
                  <c:v>45273</c:v>
                </c:pt>
                <c:pt idx="135">
                  <c:v>45274</c:v>
                </c:pt>
                <c:pt idx="136">
                  <c:v>45275</c:v>
                </c:pt>
                <c:pt idx="137">
                  <c:v>45276</c:v>
                </c:pt>
                <c:pt idx="138">
                  <c:v>45277</c:v>
                </c:pt>
                <c:pt idx="139">
                  <c:v>45278</c:v>
                </c:pt>
                <c:pt idx="140">
                  <c:v>45279</c:v>
                </c:pt>
                <c:pt idx="141">
                  <c:v>45280</c:v>
                </c:pt>
                <c:pt idx="142">
                  <c:v>45281</c:v>
                </c:pt>
                <c:pt idx="143">
                  <c:v>45282</c:v>
                </c:pt>
                <c:pt idx="144">
                  <c:v>45283</c:v>
                </c:pt>
                <c:pt idx="145">
                  <c:v>45284</c:v>
                </c:pt>
                <c:pt idx="146">
                  <c:v>45285</c:v>
                </c:pt>
                <c:pt idx="147">
                  <c:v>45286</c:v>
                </c:pt>
                <c:pt idx="148">
                  <c:v>45287</c:v>
                </c:pt>
                <c:pt idx="149">
                  <c:v>45288</c:v>
                </c:pt>
                <c:pt idx="150">
                  <c:v>45289</c:v>
                </c:pt>
                <c:pt idx="151">
                  <c:v>45290</c:v>
                </c:pt>
                <c:pt idx="152">
                  <c:v>45291</c:v>
                </c:pt>
                <c:pt idx="153">
                  <c:v>45292</c:v>
                </c:pt>
                <c:pt idx="154">
                  <c:v>45293</c:v>
                </c:pt>
                <c:pt idx="155">
                  <c:v>45294</c:v>
                </c:pt>
                <c:pt idx="156">
                  <c:v>45295</c:v>
                </c:pt>
                <c:pt idx="157">
                  <c:v>45296</c:v>
                </c:pt>
                <c:pt idx="158">
                  <c:v>45297</c:v>
                </c:pt>
                <c:pt idx="159">
                  <c:v>45298</c:v>
                </c:pt>
                <c:pt idx="160">
                  <c:v>45299</c:v>
                </c:pt>
                <c:pt idx="161">
                  <c:v>45300</c:v>
                </c:pt>
                <c:pt idx="162">
                  <c:v>45301</c:v>
                </c:pt>
                <c:pt idx="163">
                  <c:v>45302</c:v>
                </c:pt>
                <c:pt idx="164">
                  <c:v>45303</c:v>
                </c:pt>
                <c:pt idx="165">
                  <c:v>45304</c:v>
                </c:pt>
                <c:pt idx="166">
                  <c:v>45305</c:v>
                </c:pt>
                <c:pt idx="167">
                  <c:v>45306</c:v>
                </c:pt>
                <c:pt idx="168">
                  <c:v>45307</c:v>
                </c:pt>
                <c:pt idx="169">
                  <c:v>45308</c:v>
                </c:pt>
                <c:pt idx="170">
                  <c:v>45309</c:v>
                </c:pt>
                <c:pt idx="171">
                  <c:v>45310</c:v>
                </c:pt>
                <c:pt idx="172">
                  <c:v>45311</c:v>
                </c:pt>
                <c:pt idx="173">
                  <c:v>45312</c:v>
                </c:pt>
                <c:pt idx="174">
                  <c:v>45313</c:v>
                </c:pt>
                <c:pt idx="175">
                  <c:v>45314</c:v>
                </c:pt>
                <c:pt idx="176">
                  <c:v>45315</c:v>
                </c:pt>
                <c:pt idx="177">
                  <c:v>45316</c:v>
                </c:pt>
                <c:pt idx="178">
                  <c:v>45317</c:v>
                </c:pt>
                <c:pt idx="179">
                  <c:v>45318</c:v>
                </c:pt>
                <c:pt idx="180">
                  <c:v>45319</c:v>
                </c:pt>
                <c:pt idx="181">
                  <c:v>45320</c:v>
                </c:pt>
                <c:pt idx="182">
                  <c:v>45321</c:v>
                </c:pt>
                <c:pt idx="183">
                  <c:v>45322</c:v>
                </c:pt>
                <c:pt idx="184">
                  <c:v>45323</c:v>
                </c:pt>
                <c:pt idx="185">
                  <c:v>45324</c:v>
                </c:pt>
                <c:pt idx="186">
                  <c:v>45325</c:v>
                </c:pt>
                <c:pt idx="187">
                  <c:v>45326</c:v>
                </c:pt>
                <c:pt idx="188">
                  <c:v>45327</c:v>
                </c:pt>
                <c:pt idx="189">
                  <c:v>45328</c:v>
                </c:pt>
                <c:pt idx="190">
                  <c:v>45329</c:v>
                </c:pt>
                <c:pt idx="191">
                  <c:v>45330</c:v>
                </c:pt>
                <c:pt idx="192">
                  <c:v>45331</c:v>
                </c:pt>
                <c:pt idx="193">
                  <c:v>45332</c:v>
                </c:pt>
                <c:pt idx="194">
                  <c:v>45333</c:v>
                </c:pt>
                <c:pt idx="195">
                  <c:v>45334</c:v>
                </c:pt>
                <c:pt idx="196">
                  <c:v>45335</c:v>
                </c:pt>
                <c:pt idx="197">
                  <c:v>45336</c:v>
                </c:pt>
                <c:pt idx="198">
                  <c:v>45337</c:v>
                </c:pt>
                <c:pt idx="199">
                  <c:v>45338</c:v>
                </c:pt>
                <c:pt idx="200">
                  <c:v>45339</c:v>
                </c:pt>
                <c:pt idx="201">
                  <c:v>45340</c:v>
                </c:pt>
                <c:pt idx="202">
                  <c:v>45341</c:v>
                </c:pt>
                <c:pt idx="203">
                  <c:v>45342</c:v>
                </c:pt>
                <c:pt idx="204">
                  <c:v>45343</c:v>
                </c:pt>
                <c:pt idx="205">
                  <c:v>45344</c:v>
                </c:pt>
                <c:pt idx="206">
                  <c:v>45345</c:v>
                </c:pt>
                <c:pt idx="207">
                  <c:v>45346</c:v>
                </c:pt>
                <c:pt idx="208">
                  <c:v>45347</c:v>
                </c:pt>
                <c:pt idx="209">
                  <c:v>45348</c:v>
                </c:pt>
                <c:pt idx="210">
                  <c:v>45349</c:v>
                </c:pt>
                <c:pt idx="211">
                  <c:v>45350</c:v>
                </c:pt>
                <c:pt idx="212">
                  <c:v>45351</c:v>
                </c:pt>
                <c:pt idx="213">
                  <c:v>45352</c:v>
                </c:pt>
                <c:pt idx="214">
                  <c:v>45353</c:v>
                </c:pt>
                <c:pt idx="215">
                  <c:v>45354</c:v>
                </c:pt>
                <c:pt idx="216">
                  <c:v>45355</c:v>
                </c:pt>
                <c:pt idx="217">
                  <c:v>45356</c:v>
                </c:pt>
                <c:pt idx="218">
                  <c:v>45357</c:v>
                </c:pt>
                <c:pt idx="219">
                  <c:v>45358</c:v>
                </c:pt>
                <c:pt idx="220">
                  <c:v>45359</c:v>
                </c:pt>
                <c:pt idx="221">
                  <c:v>45360</c:v>
                </c:pt>
                <c:pt idx="222">
                  <c:v>45361</c:v>
                </c:pt>
                <c:pt idx="223">
                  <c:v>45362</c:v>
                </c:pt>
                <c:pt idx="224">
                  <c:v>45363</c:v>
                </c:pt>
                <c:pt idx="225">
                  <c:v>45364</c:v>
                </c:pt>
                <c:pt idx="226">
                  <c:v>45365</c:v>
                </c:pt>
                <c:pt idx="227">
                  <c:v>45366</c:v>
                </c:pt>
                <c:pt idx="228">
                  <c:v>45367</c:v>
                </c:pt>
                <c:pt idx="229">
                  <c:v>45368</c:v>
                </c:pt>
                <c:pt idx="230">
                  <c:v>45369</c:v>
                </c:pt>
                <c:pt idx="231">
                  <c:v>45370</c:v>
                </c:pt>
                <c:pt idx="232">
                  <c:v>45371</c:v>
                </c:pt>
                <c:pt idx="233">
                  <c:v>45372</c:v>
                </c:pt>
                <c:pt idx="234">
                  <c:v>45373</c:v>
                </c:pt>
                <c:pt idx="235">
                  <c:v>45374</c:v>
                </c:pt>
                <c:pt idx="236">
                  <c:v>45375</c:v>
                </c:pt>
                <c:pt idx="237">
                  <c:v>45376</c:v>
                </c:pt>
                <c:pt idx="238">
                  <c:v>45377</c:v>
                </c:pt>
                <c:pt idx="239">
                  <c:v>45378</c:v>
                </c:pt>
                <c:pt idx="240">
                  <c:v>45379</c:v>
                </c:pt>
                <c:pt idx="241">
                  <c:v>45380</c:v>
                </c:pt>
                <c:pt idx="242">
                  <c:v>45381</c:v>
                </c:pt>
                <c:pt idx="243">
                  <c:v>45382</c:v>
                </c:pt>
                <c:pt idx="244">
                  <c:v>45383</c:v>
                </c:pt>
                <c:pt idx="245">
                  <c:v>45384</c:v>
                </c:pt>
                <c:pt idx="246">
                  <c:v>45385</c:v>
                </c:pt>
                <c:pt idx="247">
                  <c:v>45386</c:v>
                </c:pt>
                <c:pt idx="248">
                  <c:v>45387</c:v>
                </c:pt>
                <c:pt idx="249">
                  <c:v>45388</c:v>
                </c:pt>
                <c:pt idx="250">
                  <c:v>45389</c:v>
                </c:pt>
                <c:pt idx="251">
                  <c:v>45390</c:v>
                </c:pt>
                <c:pt idx="252">
                  <c:v>45391</c:v>
                </c:pt>
                <c:pt idx="253">
                  <c:v>45392</c:v>
                </c:pt>
                <c:pt idx="254">
                  <c:v>45393</c:v>
                </c:pt>
                <c:pt idx="255">
                  <c:v>45394</c:v>
                </c:pt>
                <c:pt idx="256">
                  <c:v>45395</c:v>
                </c:pt>
                <c:pt idx="257">
                  <c:v>45396</c:v>
                </c:pt>
                <c:pt idx="258">
                  <c:v>45397</c:v>
                </c:pt>
                <c:pt idx="259">
                  <c:v>45398</c:v>
                </c:pt>
                <c:pt idx="260">
                  <c:v>45399</c:v>
                </c:pt>
                <c:pt idx="261">
                  <c:v>45400</c:v>
                </c:pt>
                <c:pt idx="262">
                  <c:v>45401</c:v>
                </c:pt>
                <c:pt idx="263">
                  <c:v>45402</c:v>
                </c:pt>
                <c:pt idx="264">
                  <c:v>45403</c:v>
                </c:pt>
                <c:pt idx="265">
                  <c:v>45404</c:v>
                </c:pt>
                <c:pt idx="266">
                  <c:v>45405</c:v>
                </c:pt>
                <c:pt idx="267">
                  <c:v>45406</c:v>
                </c:pt>
                <c:pt idx="268">
                  <c:v>45407</c:v>
                </c:pt>
                <c:pt idx="269">
                  <c:v>45408</c:v>
                </c:pt>
                <c:pt idx="270">
                  <c:v>45409</c:v>
                </c:pt>
                <c:pt idx="271">
                  <c:v>45410</c:v>
                </c:pt>
                <c:pt idx="272">
                  <c:v>45411</c:v>
                </c:pt>
                <c:pt idx="273">
                  <c:v>45412</c:v>
                </c:pt>
                <c:pt idx="274">
                  <c:v>45413</c:v>
                </c:pt>
                <c:pt idx="275">
                  <c:v>45414</c:v>
                </c:pt>
                <c:pt idx="276">
                  <c:v>45415</c:v>
                </c:pt>
                <c:pt idx="277">
                  <c:v>45416</c:v>
                </c:pt>
                <c:pt idx="278">
                  <c:v>45417</c:v>
                </c:pt>
                <c:pt idx="279">
                  <c:v>45418</c:v>
                </c:pt>
                <c:pt idx="280">
                  <c:v>45419</c:v>
                </c:pt>
                <c:pt idx="281">
                  <c:v>45420</c:v>
                </c:pt>
                <c:pt idx="282">
                  <c:v>45421</c:v>
                </c:pt>
                <c:pt idx="283">
                  <c:v>45422</c:v>
                </c:pt>
                <c:pt idx="284">
                  <c:v>45423</c:v>
                </c:pt>
                <c:pt idx="285">
                  <c:v>45424</c:v>
                </c:pt>
                <c:pt idx="286">
                  <c:v>45425</c:v>
                </c:pt>
                <c:pt idx="287">
                  <c:v>45426</c:v>
                </c:pt>
                <c:pt idx="288">
                  <c:v>45427</c:v>
                </c:pt>
                <c:pt idx="289">
                  <c:v>45428</c:v>
                </c:pt>
                <c:pt idx="290">
                  <c:v>45429</c:v>
                </c:pt>
                <c:pt idx="291">
                  <c:v>45430</c:v>
                </c:pt>
                <c:pt idx="292">
                  <c:v>45431</c:v>
                </c:pt>
                <c:pt idx="293">
                  <c:v>45432</c:v>
                </c:pt>
                <c:pt idx="294">
                  <c:v>45433</c:v>
                </c:pt>
                <c:pt idx="295">
                  <c:v>45434</c:v>
                </c:pt>
                <c:pt idx="296">
                  <c:v>45435</c:v>
                </c:pt>
                <c:pt idx="297">
                  <c:v>45436</c:v>
                </c:pt>
                <c:pt idx="298">
                  <c:v>45437</c:v>
                </c:pt>
                <c:pt idx="299">
                  <c:v>45438</c:v>
                </c:pt>
                <c:pt idx="300">
                  <c:v>45439</c:v>
                </c:pt>
                <c:pt idx="301">
                  <c:v>45440</c:v>
                </c:pt>
                <c:pt idx="302">
                  <c:v>45441</c:v>
                </c:pt>
                <c:pt idx="303">
                  <c:v>45442</c:v>
                </c:pt>
                <c:pt idx="304">
                  <c:v>45443</c:v>
                </c:pt>
                <c:pt idx="305">
                  <c:v>45444</c:v>
                </c:pt>
                <c:pt idx="306">
                  <c:v>45445</c:v>
                </c:pt>
                <c:pt idx="307">
                  <c:v>45446</c:v>
                </c:pt>
                <c:pt idx="308">
                  <c:v>45447</c:v>
                </c:pt>
                <c:pt idx="309">
                  <c:v>45448</c:v>
                </c:pt>
                <c:pt idx="310">
                  <c:v>45449</c:v>
                </c:pt>
                <c:pt idx="311">
                  <c:v>45450</c:v>
                </c:pt>
                <c:pt idx="312">
                  <c:v>45451</c:v>
                </c:pt>
                <c:pt idx="313">
                  <c:v>45452</c:v>
                </c:pt>
                <c:pt idx="314">
                  <c:v>45453</c:v>
                </c:pt>
                <c:pt idx="315">
                  <c:v>45454</c:v>
                </c:pt>
                <c:pt idx="316">
                  <c:v>45455</c:v>
                </c:pt>
                <c:pt idx="317">
                  <c:v>45456</c:v>
                </c:pt>
                <c:pt idx="318">
                  <c:v>45457</c:v>
                </c:pt>
                <c:pt idx="319">
                  <c:v>45458</c:v>
                </c:pt>
                <c:pt idx="320">
                  <c:v>45459</c:v>
                </c:pt>
                <c:pt idx="321">
                  <c:v>45460</c:v>
                </c:pt>
                <c:pt idx="322">
                  <c:v>45461</c:v>
                </c:pt>
                <c:pt idx="323">
                  <c:v>45462</c:v>
                </c:pt>
                <c:pt idx="324">
                  <c:v>45463</c:v>
                </c:pt>
                <c:pt idx="325">
                  <c:v>45464</c:v>
                </c:pt>
                <c:pt idx="326">
                  <c:v>45465</c:v>
                </c:pt>
                <c:pt idx="327">
                  <c:v>45466</c:v>
                </c:pt>
                <c:pt idx="328">
                  <c:v>45467</c:v>
                </c:pt>
                <c:pt idx="329">
                  <c:v>45468</c:v>
                </c:pt>
                <c:pt idx="330">
                  <c:v>45469</c:v>
                </c:pt>
                <c:pt idx="331">
                  <c:v>45470</c:v>
                </c:pt>
                <c:pt idx="332">
                  <c:v>45471</c:v>
                </c:pt>
                <c:pt idx="333">
                  <c:v>45472</c:v>
                </c:pt>
                <c:pt idx="334">
                  <c:v>45473</c:v>
                </c:pt>
                <c:pt idx="335">
                  <c:v>45474</c:v>
                </c:pt>
              </c:numCache>
            </c:numRef>
          </c:cat>
          <c:val>
            <c:numRef>
              <c:f>Sheet1!$B$2:$B$337</c:f>
              <c:numCache>
                <c:formatCode>General</c:formatCode>
                <c:ptCount val="336"/>
                <c:pt idx="0">
                  <c:v>2738</c:v>
                </c:pt>
                <c:pt idx="1">
                  <c:v>5475</c:v>
                </c:pt>
                <c:pt idx="2">
                  <c:v>8213</c:v>
                </c:pt>
                <c:pt idx="3">
                  <c:v>10951</c:v>
                </c:pt>
                <c:pt idx="4">
                  <c:v>13688</c:v>
                </c:pt>
                <c:pt idx="5">
                  <c:v>16426</c:v>
                </c:pt>
                <c:pt idx="6">
                  <c:v>19163</c:v>
                </c:pt>
                <c:pt idx="7">
                  <c:v>21901</c:v>
                </c:pt>
                <c:pt idx="8">
                  <c:v>24639</c:v>
                </c:pt>
                <c:pt idx="9">
                  <c:v>27376</c:v>
                </c:pt>
                <c:pt idx="10">
                  <c:v>30114</c:v>
                </c:pt>
                <c:pt idx="11">
                  <c:v>32852</c:v>
                </c:pt>
                <c:pt idx="12">
                  <c:v>35589</c:v>
                </c:pt>
                <c:pt idx="13">
                  <c:v>38327</c:v>
                </c:pt>
                <c:pt idx="14">
                  <c:v>41064</c:v>
                </c:pt>
                <c:pt idx="15">
                  <c:v>43802</c:v>
                </c:pt>
                <c:pt idx="16">
                  <c:v>46540</c:v>
                </c:pt>
                <c:pt idx="17">
                  <c:v>49277</c:v>
                </c:pt>
                <c:pt idx="18">
                  <c:v>52015</c:v>
                </c:pt>
                <c:pt idx="19">
                  <c:v>54753</c:v>
                </c:pt>
                <c:pt idx="20">
                  <c:v>57490</c:v>
                </c:pt>
                <c:pt idx="21">
                  <c:v>60228</c:v>
                </c:pt>
                <c:pt idx="22">
                  <c:v>62965</c:v>
                </c:pt>
                <c:pt idx="23">
                  <c:v>65703</c:v>
                </c:pt>
                <c:pt idx="24">
                  <c:v>68441</c:v>
                </c:pt>
                <c:pt idx="25">
                  <c:v>71178</c:v>
                </c:pt>
                <c:pt idx="26">
                  <c:v>73916</c:v>
                </c:pt>
                <c:pt idx="27">
                  <c:v>76654</c:v>
                </c:pt>
                <c:pt idx="28">
                  <c:v>79391</c:v>
                </c:pt>
                <c:pt idx="29">
                  <c:v>82129</c:v>
                </c:pt>
                <c:pt idx="30">
                  <c:v>84866</c:v>
                </c:pt>
                <c:pt idx="31">
                  <c:v>87604</c:v>
                </c:pt>
                <c:pt idx="32">
                  <c:v>90342</c:v>
                </c:pt>
                <c:pt idx="33">
                  <c:v>93079</c:v>
                </c:pt>
                <c:pt idx="34">
                  <c:v>95817</c:v>
                </c:pt>
                <c:pt idx="35">
                  <c:v>98555</c:v>
                </c:pt>
                <c:pt idx="36">
                  <c:v>101292</c:v>
                </c:pt>
                <c:pt idx="37">
                  <c:v>104030</c:v>
                </c:pt>
                <c:pt idx="38">
                  <c:v>106767</c:v>
                </c:pt>
                <c:pt idx="39">
                  <c:v>109505</c:v>
                </c:pt>
                <c:pt idx="40">
                  <c:v>112243</c:v>
                </c:pt>
                <c:pt idx="41">
                  <c:v>114980</c:v>
                </c:pt>
                <c:pt idx="42">
                  <c:v>117718</c:v>
                </c:pt>
                <c:pt idx="43">
                  <c:v>120456</c:v>
                </c:pt>
                <c:pt idx="44">
                  <c:v>123193</c:v>
                </c:pt>
                <c:pt idx="45">
                  <c:v>125931</c:v>
                </c:pt>
                <c:pt idx="46">
                  <c:v>128668</c:v>
                </c:pt>
                <c:pt idx="47">
                  <c:v>131406</c:v>
                </c:pt>
                <c:pt idx="48">
                  <c:v>134144</c:v>
                </c:pt>
                <c:pt idx="49">
                  <c:v>136881</c:v>
                </c:pt>
                <c:pt idx="50">
                  <c:v>139619</c:v>
                </c:pt>
                <c:pt idx="51">
                  <c:v>142357</c:v>
                </c:pt>
                <c:pt idx="52">
                  <c:v>145094</c:v>
                </c:pt>
                <c:pt idx="53">
                  <c:v>147832</c:v>
                </c:pt>
                <c:pt idx="54">
                  <c:v>150569</c:v>
                </c:pt>
                <c:pt idx="55">
                  <c:v>153307</c:v>
                </c:pt>
                <c:pt idx="56">
                  <c:v>156045</c:v>
                </c:pt>
                <c:pt idx="57">
                  <c:v>158782</c:v>
                </c:pt>
                <c:pt idx="58">
                  <c:v>161520</c:v>
                </c:pt>
                <c:pt idx="59">
                  <c:v>164258</c:v>
                </c:pt>
                <c:pt idx="60">
                  <c:v>166995</c:v>
                </c:pt>
                <c:pt idx="61">
                  <c:v>169733</c:v>
                </c:pt>
                <c:pt idx="62">
                  <c:v>172470</c:v>
                </c:pt>
                <c:pt idx="63">
                  <c:v>175208</c:v>
                </c:pt>
                <c:pt idx="64">
                  <c:v>177946</c:v>
                </c:pt>
                <c:pt idx="65">
                  <c:v>180683</c:v>
                </c:pt>
                <c:pt idx="66">
                  <c:v>183421</c:v>
                </c:pt>
                <c:pt idx="67">
                  <c:v>186159</c:v>
                </c:pt>
                <c:pt idx="68">
                  <c:v>188896</c:v>
                </c:pt>
                <c:pt idx="69">
                  <c:v>191634</c:v>
                </c:pt>
                <c:pt idx="70">
                  <c:v>194371</c:v>
                </c:pt>
                <c:pt idx="71">
                  <c:v>197109</c:v>
                </c:pt>
                <c:pt idx="72">
                  <c:v>199847</c:v>
                </c:pt>
                <c:pt idx="73">
                  <c:v>202584</c:v>
                </c:pt>
                <c:pt idx="74">
                  <c:v>205322</c:v>
                </c:pt>
                <c:pt idx="75">
                  <c:v>208060</c:v>
                </c:pt>
                <c:pt idx="76">
                  <c:v>210797</c:v>
                </c:pt>
                <c:pt idx="77">
                  <c:v>213535</c:v>
                </c:pt>
                <c:pt idx="78">
                  <c:v>216272</c:v>
                </c:pt>
                <c:pt idx="79">
                  <c:v>219010</c:v>
                </c:pt>
                <c:pt idx="80">
                  <c:v>221748</c:v>
                </c:pt>
                <c:pt idx="81">
                  <c:v>224485</c:v>
                </c:pt>
                <c:pt idx="82">
                  <c:v>227223</c:v>
                </c:pt>
                <c:pt idx="83">
                  <c:v>229961</c:v>
                </c:pt>
                <c:pt idx="84">
                  <c:v>232698</c:v>
                </c:pt>
                <c:pt idx="85">
                  <c:v>235436</c:v>
                </c:pt>
                <c:pt idx="86">
                  <c:v>238173</c:v>
                </c:pt>
                <c:pt idx="87">
                  <c:v>240911</c:v>
                </c:pt>
                <c:pt idx="88">
                  <c:v>243649</c:v>
                </c:pt>
                <c:pt idx="89">
                  <c:v>246386</c:v>
                </c:pt>
                <c:pt idx="90">
                  <c:v>249124</c:v>
                </c:pt>
                <c:pt idx="91">
                  <c:v>251862</c:v>
                </c:pt>
                <c:pt idx="92">
                  <c:v>254599</c:v>
                </c:pt>
                <c:pt idx="93">
                  <c:v>257337</c:v>
                </c:pt>
                <c:pt idx="94">
                  <c:v>260074</c:v>
                </c:pt>
                <c:pt idx="95">
                  <c:v>262812</c:v>
                </c:pt>
                <c:pt idx="96">
                  <c:v>265550</c:v>
                </c:pt>
                <c:pt idx="97">
                  <c:v>268287</c:v>
                </c:pt>
                <c:pt idx="98">
                  <c:v>271025</c:v>
                </c:pt>
                <c:pt idx="99">
                  <c:v>273763</c:v>
                </c:pt>
                <c:pt idx="100">
                  <c:v>276500</c:v>
                </c:pt>
                <c:pt idx="101">
                  <c:v>279238</c:v>
                </c:pt>
                <c:pt idx="102">
                  <c:v>281975</c:v>
                </c:pt>
                <c:pt idx="103">
                  <c:v>284713</c:v>
                </c:pt>
                <c:pt idx="104">
                  <c:v>287451</c:v>
                </c:pt>
                <c:pt idx="105">
                  <c:v>290188</c:v>
                </c:pt>
                <c:pt idx="106">
                  <c:v>292926</c:v>
                </c:pt>
                <c:pt idx="107">
                  <c:v>295664</c:v>
                </c:pt>
                <c:pt idx="108">
                  <c:v>298401</c:v>
                </c:pt>
                <c:pt idx="109">
                  <c:v>301139</c:v>
                </c:pt>
                <c:pt idx="110">
                  <c:v>303876</c:v>
                </c:pt>
                <c:pt idx="111">
                  <c:v>306614</c:v>
                </c:pt>
                <c:pt idx="112">
                  <c:v>309352</c:v>
                </c:pt>
                <c:pt idx="113">
                  <c:v>312089</c:v>
                </c:pt>
                <c:pt idx="114">
                  <c:v>314827</c:v>
                </c:pt>
                <c:pt idx="115">
                  <c:v>317565</c:v>
                </c:pt>
                <c:pt idx="116">
                  <c:v>320302</c:v>
                </c:pt>
                <c:pt idx="117">
                  <c:v>323040</c:v>
                </c:pt>
                <c:pt idx="118">
                  <c:v>325777</c:v>
                </c:pt>
                <c:pt idx="119">
                  <c:v>328515</c:v>
                </c:pt>
                <c:pt idx="120">
                  <c:v>331253</c:v>
                </c:pt>
                <c:pt idx="121">
                  <c:v>333990</c:v>
                </c:pt>
                <c:pt idx="122">
                  <c:v>336728</c:v>
                </c:pt>
                <c:pt idx="123">
                  <c:v>339466</c:v>
                </c:pt>
                <c:pt idx="124">
                  <c:v>342203</c:v>
                </c:pt>
                <c:pt idx="125">
                  <c:v>344941</c:v>
                </c:pt>
                <c:pt idx="126">
                  <c:v>347678</c:v>
                </c:pt>
                <c:pt idx="127">
                  <c:v>350416</c:v>
                </c:pt>
                <c:pt idx="128">
                  <c:v>353154</c:v>
                </c:pt>
                <c:pt idx="129">
                  <c:v>355891</c:v>
                </c:pt>
                <c:pt idx="130">
                  <c:v>358629</c:v>
                </c:pt>
                <c:pt idx="131">
                  <c:v>361367</c:v>
                </c:pt>
                <c:pt idx="132">
                  <c:v>364104</c:v>
                </c:pt>
                <c:pt idx="133">
                  <c:v>366842</c:v>
                </c:pt>
                <c:pt idx="134">
                  <c:v>369580</c:v>
                </c:pt>
                <c:pt idx="135">
                  <c:v>372317</c:v>
                </c:pt>
                <c:pt idx="136">
                  <c:v>375055</c:v>
                </c:pt>
                <c:pt idx="137">
                  <c:v>377792</c:v>
                </c:pt>
                <c:pt idx="138">
                  <c:v>380530</c:v>
                </c:pt>
                <c:pt idx="139">
                  <c:v>383268</c:v>
                </c:pt>
                <c:pt idx="140">
                  <c:v>386005</c:v>
                </c:pt>
                <c:pt idx="141">
                  <c:v>388743</c:v>
                </c:pt>
                <c:pt idx="142">
                  <c:v>391481</c:v>
                </c:pt>
                <c:pt idx="143">
                  <c:v>394218</c:v>
                </c:pt>
                <c:pt idx="144">
                  <c:v>396956</c:v>
                </c:pt>
                <c:pt idx="145">
                  <c:v>399693</c:v>
                </c:pt>
                <c:pt idx="146">
                  <c:v>402431</c:v>
                </c:pt>
                <c:pt idx="147">
                  <c:v>405169</c:v>
                </c:pt>
                <c:pt idx="148">
                  <c:v>407906</c:v>
                </c:pt>
                <c:pt idx="149">
                  <c:v>410644</c:v>
                </c:pt>
                <c:pt idx="150">
                  <c:v>413382</c:v>
                </c:pt>
                <c:pt idx="151">
                  <c:v>416119</c:v>
                </c:pt>
                <c:pt idx="152">
                  <c:v>418857</c:v>
                </c:pt>
                <c:pt idx="153">
                  <c:v>422032</c:v>
                </c:pt>
                <c:pt idx="154">
                  <c:v>425208</c:v>
                </c:pt>
                <c:pt idx="155">
                  <c:v>428384</c:v>
                </c:pt>
                <c:pt idx="156">
                  <c:v>431559</c:v>
                </c:pt>
                <c:pt idx="157">
                  <c:v>434735</c:v>
                </c:pt>
                <c:pt idx="158">
                  <c:v>437911</c:v>
                </c:pt>
                <c:pt idx="159">
                  <c:v>441086</c:v>
                </c:pt>
                <c:pt idx="160">
                  <c:v>444262</c:v>
                </c:pt>
                <c:pt idx="161">
                  <c:v>447438</c:v>
                </c:pt>
                <c:pt idx="162">
                  <c:v>450613</c:v>
                </c:pt>
                <c:pt idx="163">
                  <c:v>453789</c:v>
                </c:pt>
                <c:pt idx="164">
                  <c:v>456965</c:v>
                </c:pt>
                <c:pt idx="165">
                  <c:v>460140</c:v>
                </c:pt>
                <c:pt idx="166">
                  <c:v>463316</c:v>
                </c:pt>
                <c:pt idx="167">
                  <c:v>466491</c:v>
                </c:pt>
                <c:pt idx="168">
                  <c:v>469667</c:v>
                </c:pt>
                <c:pt idx="169">
                  <c:v>472843</c:v>
                </c:pt>
                <c:pt idx="170">
                  <c:v>476018</c:v>
                </c:pt>
                <c:pt idx="171">
                  <c:v>479194</c:v>
                </c:pt>
                <c:pt idx="172">
                  <c:v>482370</c:v>
                </c:pt>
                <c:pt idx="173">
                  <c:v>485545</c:v>
                </c:pt>
                <c:pt idx="174">
                  <c:v>488721</c:v>
                </c:pt>
                <c:pt idx="175">
                  <c:v>491897</c:v>
                </c:pt>
                <c:pt idx="176">
                  <c:v>495072</c:v>
                </c:pt>
                <c:pt idx="177">
                  <c:v>498248</c:v>
                </c:pt>
                <c:pt idx="178">
                  <c:v>501424</c:v>
                </c:pt>
                <c:pt idx="179">
                  <c:v>504599</c:v>
                </c:pt>
                <c:pt idx="180">
                  <c:v>507775</c:v>
                </c:pt>
                <c:pt idx="181">
                  <c:v>510951</c:v>
                </c:pt>
                <c:pt idx="182">
                  <c:v>514126</c:v>
                </c:pt>
                <c:pt idx="183">
                  <c:v>517302</c:v>
                </c:pt>
                <c:pt idx="184">
                  <c:v>520477</c:v>
                </c:pt>
                <c:pt idx="185">
                  <c:v>523653</c:v>
                </c:pt>
                <c:pt idx="186">
                  <c:v>526829</c:v>
                </c:pt>
                <c:pt idx="187">
                  <c:v>530004</c:v>
                </c:pt>
                <c:pt idx="188">
                  <c:v>533180</c:v>
                </c:pt>
                <c:pt idx="189">
                  <c:v>536356</c:v>
                </c:pt>
                <c:pt idx="190">
                  <c:v>539531</c:v>
                </c:pt>
                <c:pt idx="191">
                  <c:v>542707</c:v>
                </c:pt>
                <c:pt idx="192">
                  <c:v>545883</c:v>
                </c:pt>
                <c:pt idx="193">
                  <c:v>549058</c:v>
                </c:pt>
                <c:pt idx="194">
                  <c:v>552234</c:v>
                </c:pt>
                <c:pt idx="195">
                  <c:v>555410</c:v>
                </c:pt>
                <c:pt idx="196">
                  <c:v>558585</c:v>
                </c:pt>
                <c:pt idx="197">
                  <c:v>561761</c:v>
                </c:pt>
                <c:pt idx="198">
                  <c:v>564936</c:v>
                </c:pt>
                <c:pt idx="199">
                  <c:v>568112</c:v>
                </c:pt>
                <c:pt idx="200">
                  <c:v>571288</c:v>
                </c:pt>
                <c:pt idx="201">
                  <c:v>574463</c:v>
                </c:pt>
                <c:pt idx="202">
                  <c:v>577639</c:v>
                </c:pt>
                <c:pt idx="203">
                  <c:v>580815</c:v>
                </c:pt>
                <c:pt idx="204">
                  <c:v>583990</c:v>
                </c:pt>
                <c:pt idx="205">
                  <c:v>587166</c:v>
                </c:pt>
                <c:pt idx="206">
                  <c:v>590342</c:v>
                </c:pt>
                <c:pt idx="207">
                  <c:v>593517</c:v>
                </c:pt>
                <c:pt idx="208">
                  <c:v>596693</c:v>
                </c:pt>
                <c:pt idx="209">
                  <c:v>599869</c:v>
                </c:pt>
                <c:pt idx="210">
                  <c:v>603044</c:v>
                </c:pt>
                <c:pt idx="211">
                  <c:v>606220</c:v>
                </c:pt>
                <c:pt idx="212">
                  <c:v>609396</c:v>
                </c:pt>
                <c:pt idx="213">
                  <c:v>612571</c:v>
                </c:pt>
                <c:pt idx="214">
                  <c:v>615747</c:v>
                </c:pt>
                <c:pt idx="215">
                  <c:v>618922</c:v>
                </c:pt>
                <c:pt idx="216">
                  <c:v>622098</c:v>
                </c:pt>
                <c:pt idx="217">
                  <c:v>625274</c:v>
                </c:pt>
                <c:pt idx="218">
                  <c:v>628449</c:v>
                </c:pt>
                <c:pt idx="219">
                  <c:v>631625</c:v>
                </c:pt>
                <c:pt idx="220">
                  <c:v>634801</c:v>
                </c:pt>
                <c:pt idx="221">
                  <c:v>637976</c:v>
                </c:pt>
                <c:pt idx="222">
                  <c:v>641152</c:v>
                </c:pt>
                <c:pt idx="223">
                  <c:v>644328</c:v>
                </c:pt>
                <c:pt idx="224">
                  <c:v>647503</c:v>
                </c:pt>
                <c:pt idx="225">
                  <c:v>650679</c:v>
                </c:pt>
                <c:pt idx="226">
                  <c:v>653855</c:v>
                </c:pt>
                <c:pt idx="227">
                  <c:v>657030</c:v>
                </c:pt>
                <c:pt idx="228">
                  <c:v>660206</c:v>
                </c:pt>
                <c:pt idx="229">
                  <c:v>663382</c:v>
                </c:pt>
                <c:pt idx="230">
                  <c:v>666557</c:v>
                </c:pt>
                <c:pt idx="231">
                  <c:v>669733</c:v>
                </c:pt>
                <c:pt idx="232">
                  <c:v>672908</c:v>
                </c:pt>
                <c:pt idx="233">
                  <c:v>676084</c:v>
                </c:pt>
                <c:pt idx="234">
                  <c:v>679260</c:v>
                </c:pt>
                <c:pt idx="235">
                  <c:v>682435</c:v>
                </c:pt>
                <c:pt idx="236">
                  <c:v>685611</c:v>
                </c:pt>
                <c:pt idx="237">
                  <c:v>688787</c:v>
                </c:pt>
                <c:pt idx="238">
                  <c:v>691962</c:v>
                </c:pt>
                <c:pt idx="239">
                  <c:v>695138</c:v>
                </c:pt>
                <c:pt idx="240">
                  <c:v>698314</c:v>
                </c:pt>
                <c:pt idx="241">
                  <c:v>701489</c:v>
                </c:pt>
                <c:pt idx="242">
                  <c:v>704665</c:v>
                </c:pt>
                <c:pt idx="243">
                  <c:v>707841</c:v>
                </c:pt>
                <c:pt idx="244">
                  <c:v>711016</c:v>
                </c:pt>
                <c:pt idx="245">
                  <c:v>714192</c:v>
                </c:pt>
                <c:pt idx="246">
                  <c:v>717367</c:v>
                </c:pt>
                <c:pt idx="247">
                  <c:v>720543</c:v>
                </c:pt>
                <c:pt idx="248">
                  <c:v>723719</c:v>
                </c:pt>
                <c:pt idx="249">
                  <c:v>726894</c:v>
                </c:pt>
                <c:pt idx="250">
                  <c:v>730070</c:v>
                </c:pt>
                <c:pt idx="251">
                  <c:v>733246</c:v>
                </c:pt>
                <c:pt idx="252">
                  <c:v>736421</c:v>
                </c:pt>
                <c:pt idx="253">
                  <c:v>739597</c:v>
                </c:pt>
                <c:pt idx="254">
                  <c:v>742773</c:v>
                </c:pt>
                <c:pt idx="255">
                  <c:v>745948</c:v>
                </c:pt>
                <c:pt idx="256">
                  <c:v>749124</c:v>
                </c:pt>
                <c:pt idx="257">
                  <c:v>752300</c:v>
                </c:pt>
                <c:pt idx="258">
                  <c:v>755475</c:v>
                </c:pt>
                <c:pt idx="259">
                  <c:v>758651</c:v>
                </c:pt>
                <c:pt idx="260">
                  <c:v>761827</c:v>
                </c:pt>
                <c:pt idx="261">
                  <c:v>765002</c:v>
                </c:pt>
                <c:pt idx="262">
                  <c:v>768178</c:v>
                </c:pt>
                <c:pt idx="263">
                  <c:v>771353</c:v>
                </c:pt>
                <c:pt idx="264">
                  <c:v>774529</c:v>
                </c:pt>
                <c:pt idx="265">
                  <c:v>777705</c:v>
                </c:pt>
                <c:pt idx="266">
                  <c:v>780880</c:v>
                </c:pt>
                <c:pt idx="267">
                  <c:v>784056</c:v>
                </c:pt>
                <c:pt idx="268">
                  <c:v>787232</c:v>
                </c:pt>
                <c:pt idx="269">
                  <c:v>790407</c:v>
                </c:pt>
                <c:pt idx="270">
                  <c:v>793583</c:v>
                </c:pt>
                <c:pt idx="271">
                  <c:v>796759</c:v>
                </c:pt>
                <c:pt idx="272">
                  <c:v>799934</c:v>
                </c:pt>
                <c:pt idx="273">
                  <c:v>803110</c:v>
                </c:pt>
                <c:pt idx="274">
                  <c:v>806286</c:v>
                </c:pt>
                <c:pt idx="275">
                  <c:v>809461</c:v>
                </c:pt>
                <c:pt idx="276">
                  <c:v>812637</c:v>
                </c:pt>
                <c:pt idx="277">
                  <c:v>815813</c:v>
                </c:pt>
                <c:pt idx="278">
                  <c:v>818988</c:v>
                </c:pt>
                <c:pt idx="279">
                  <c:v>822164</c:v>
                </c:pt>
                <c:pt idx="280">
                  <c:v>825339</c:v>
                </c:pt>
                <c:pt idx="281">
                  <c:v>828515</c:v>
                </c:pt>
                <c:pt idx="282">
                  <c:v>831691</c:v>
                </c:pt>
                <c:pt idx="283">
                  <c:v>834866</c:v>
                </c:pt>
                <c:pt idx="284">
                  <c:v>838042</c:v>
                </c:pt>
                <c:pt idx="285">
                  <c:v>841218</c:v>
                </c:pt>
                <c:pt idx="286">
                  <c:v>844393</c:v>
                </c:pt>
                <c:pt idx="287">
                  <c:v>847569</c:v>
                </c:pt>
                <c:pt idx="288">
                  <c:v>850745</c:v>
                </c:pt>
                <c:pt idx="289">
                  <c:v>853920</c:v>
                </c:pt>
                <c:pt idx="290">
                  <c:v>857096</c:v>
                </c:pt>
                <c:pt idx="291">
                  <c:v>860272</c:v>
                </c:pt>
                <c:pt idx="292">
                  <c:v>863447</c:v>
                </c:pt>
                <c:pt idx="293">
                  <c:v>866623</c:v>
                </c:pt>
                <c:pt idx="294">
                  <c:v>869799</c:v>
                </c:pt>
                <c:pt idx="295">
                  <c:v>872974</c:v>
                </c:pt>
                <c:pt idx="296">
                  <c:v>876150</c:v>
                </c:pt>
                <c:pt idx="297">
                  <c:v>879325</c:v>
                </c:pt>
                <c:pt idx="298">
                  <c:v>882501</c:v>
                </c:pt>
                <c:pt idx="299">
                  <c:v>885677</c:v>
                </c:pt>
                <c:pt idx="300">
                  <c:v>888852</c:v>
                </c:pt>
                <c:pt idx="301">
                  <c:v>892028</c:v>
                </c:pt>
                <c:pt idx="302">
                  <c:v>895204</c:v>
                </c:pt>
                <c:pt idx="303">
                  <c:v>898379</c:v>
                </c:pt>
                <c:pt idx="304">
                  <c:v>901555</c:v>
                </c:pt>
                <c:pt idx="305">
                  <c:v>904731</c:v>
                </c:pt>
                <c:pt idx="306">
                  <c:v>907906</c:v>
                </c:pt>
                <c:pt idx="307">
                  <c:v>911082</c:v>
                </c:pt>
                <c:pt idx="308">
                  <c:v>914258</c:v>
                </c:pt>
                <c:pt idx="309">
                  <c:v>917433</c:v>
                </c:pt>
                <c:pt idx="310">
                  <c:v>920609</c:v>
                </c:pt>
                <c:pt idx="311">
                  <c:v>923784</c:v>
                </c:pt>
                <c:pt idx="312">
                  <c:v>926960</c:v>
                </c:pt>
                <c:pt idx="313">
                  <c:v>930136</c:v>
                </c:pt>
                <c:pt idx="314">
                  <c:v>933311</c:v>
                </c:pt>
                <c:pt idx="315">
                  <c:v>936487</c:v>
                </c:pt>
                <c:pt idx="316">
                  <c:v>939663</c:v>
                </c:pt>
                <c:pt idx="317">
                  <c:v>942838</c:v>
                </c:pt>
                <c:pt idx="318">
                  <c:v>946014</c:v>
                </c:pt>
                <c:pt idx="319">
                  <c:v>949190</c:v>
                </c:pt>
                <c:pt idx="320">
                  <c:v>952365</c:v>
                </c:pt>
                <c:pt idx="321">
                  <c:v>955541</c:v>
                </c:pt>
                <c:pt idx="322">
                  <c:v>958717</c:v>
                </c:pt>
                <c:pt idx="323">
                  <c:v>961892</c:v>
                </c:pt>
                <c:pt idx="324">
                  <c:v>965068</c:v>
                </c:pt>
                <c:pt idx="325">
                  <c:v>968244</c:v>
                </c:pt>
                <c:pt idx="326">
                  <c:v>971419</c:v>
                </c:pt>
                <c:pt idx="327">
                  <c:v>974595</c:v>
                </c:pt>
                <c:pt idx="328">
                  <c:v>977770</c:v>
                </c:pt>
                <c:pt idx="329">
                  <c:v>980946</c:v>
                </c:pt>
                <c:pt idx="330">
                  <c:v>984122</c:v>
                </c:pt>
                <c:pt idx="331">
                  <c:v>987297</c:v>
                </c:pt>
                <c:pt idx="332">
                  <c:v>990473</c:v>
                </c:pt>
                <c:pt idx="333">
                  <c:v>993649</c:v>
                </c:pt>
                <c:pt idx="334">
                  <c:v>996824</c:v>
                </c:pt>
                <c:pt idx="335">
                  <c:v>1000000</c:v>
                </c:pt>
              </c:numCache>
            </c:numRef>
          </c:val>
          <c:extLst>
            <c:ext xmlns:c16="http://schemas.microsoft.com/office/drawing/2014/chart" uri="{C3380CC4-5D6E-409C-BE32-E72D297353CC}">
              <c16:uniqueId val="{00000000-1927-44CC-B7A7-AD12D7C47EA0}"/>
            </c:ext>
          </c:extLst>
        </c:ser>
        <c:dLbls>
          <c:showLegendKey val="0"/>
          <c:showVal val="0"/>
          <c:showCatName val="0"/>
          <c:showSerName val="0"/>
          <c:showPercent val="0"/>
          <c:showBubbleSize val="0"/>
        </c:dLbls>
        <c:gapWidth val="219"/>
        <c:overlap val="-27"/>
        <c:axId val="879840495"/>
        <c:axId val="879840975"/>
      </c:barChart>
      <c:lineChart>
        <c:grouping val="standard"/>
        <c:varyColors val="0"/>
        <c:ser>
          <c:idx val="1"/>
          <c:order val="1"/>
          <c:tx>
            <c:strRef>
              <c:f>Sheet1!$C$1</c:f>
              <c:strCache>
                <c:ptCount val="1"/>
                <c:pt idx="0">
                  <c:v>Chronic Absenteeism %</c:v>
                </c:pt>
              </c:strCache>
            </c:strRef>
          </c:tx>
          <c:spPr>
            <a:ln w="38100" cap="rnd">
              <a:solidFill>
                <a:srgbClr val="0057D6"/>
              </a:solidFill>
              <a:round/>
            </a:ln>
            <a:effectLst/>
          </c:spPr>
          <c:marker>
            <c:symbol val="none"/>
          </c:marker>
          <c:cat>
            <c:numRef>
              <c:f>Sheet1!$A$2:$A$337</c:f>
              <c:numCache>
                <c:formatCode>m/d/yyyy</c:formatCode>
                <c:ptCount val="336"/>
                <c:pt idx="0">
                  <c:v>45139</c:v>
                </c:pt>
                <c:pt idx="1">
                  <c:v>45140</c:v>
                </c:pt>
                <c:pt idx="2">
                  <c:v>45141</c:v>
                </c:pt>
                <c:pt idx="3">
                  <c:v>45142</c:v>
                </c:pt>
                <c:pt idx="4">
                  <c:v>45143</c:v>
                </c:pt>
                <c:pt idx="5">
                  <c:v>45144</c:v>
                </c:pt>
                <c:pt idx="6">
                  <c:v>45145</c:v>
                </c:pt>
                <c:pt idx="7">
                  <c:v>45146</c:v>
                </c:pt>
                <c:pt idx="8">
                  <c:v>45147</c:v>
                </c:pt>
                <c:pt idx="9">
                  <c:v>45148</c:v>
                </c:pt>
                <c:pt idx="10">
                  <c:v>45149</c:v>
                </c:pt>
                <c:pt idx="11">
                  <c:v>45150</c:v>
                </c:pt>
                <c:pt idx="12">
                  <c:v>45151</c:v>
                </c:pt>
                <c:pt idx="13">
                  <c:v>45152</c:v>
                </c:pt>
                <c:pt idx="14">
                  <c:v>45153</c:v>
                </c:pt>
                <c:pt idx="15">
                  <c:v>45154</c:v>
                </c:pt>
                <c:pt idx="16">
                  <c:v>45155</c:v>
                </c:pt>
                <c:pt idx="17">
                  <c:v>45156</c:v>
                </c:pt>
                <c:pt idx="18">
                  <c:v>45157</c:v>
                </c:pt>
                <c:pt idx="19">
                  <c:v>45158</c:v>
                </c:pt>
                <c:pt idx="20">
                  <c:v>45159</c:v>
                </c:pt>
                <c:pt idx="21">
                  <c:v>45160</c:v>
                </c:pt>
                <c:pt idx="22">
                  <c:v>45161</c:v>
                </c:pt>
                <c:pt idx="23">
                  <c:v>45162</c:v>
                </c:pt>
                <c:pt idx="24">
                  <c:v>45163</c:v>
                </c:pt>
                <c:pt idx="25">
                  <c:v>45164</c:v>
                </c:pt>
                <c:pt idx="26">
                  <c:v>45165</c:v>
                </c:pt>
                <c:pt idx="27">
                  <c:v>45166</c:v>
                </c:pt>
                <c:pt idx="28">
                  <c:v>45167</c:v>
                </c:pt>
                <c:pt idx="29">
                  <c:v>45168</c:v>
                </c:pt>
                <c:pt idx="30">
                  <c:v>45169</c:v>
                </c:pt>
                <c:pt idx="31">
                  <c:v>45170</c:v>
                </c:pt>
                <c:pt idx="32">
                  <c:v>45171</c:v>
                </c:pt>
                <c:pt idx="33">
                  <c:v>45172</c:v>
                </c:pt>
                <c:pt idx="34">
                  <c:v>45173</c:v>
                </c:pt>
                <c:pt idx="35">
                  <c:v>45174</c:v>
                </c:pt>
                <c:pt idx="36">
                  <c:v>45175</c:v>
                </c:pt>
                <c:pt idx="37">
                  <c:v>45176</c:v>
                </c:pt>
                <c:pt idx="38">
                  <c:v>45177</c:v>
                </c:pt>
                <c:pt idx="39">
                  <c:v>45178</c:v>
                </c:pt>
                <c:pt idx="40">
                  <c:v>45179</c:v>
                </c:pt>
                <c:pt idx="41">
                  <c:v>45180</c:v>
                </c:pt>
                <c:pt idx="42">
                  <c:v>45181</c:v>
                </c:pt>
                <c:pt idx="43">
                  <c:v>45182</c:v>
                </c:pt>
                <c:pt idx="44">
                  <c:v>45183</c:v>
                </c:pt>
                <c:pt idx="45">
                  <c:v>45184</c:v>
                </c:pt>
                <c:pt idx="46">
                  <c:v>45185</c:v>
                </c:pt>
                <c:pt idx="47">
                  <c:v>45186</c:v>
                </c:pt>
                <c:pt idx="48">
                  <c:v>45187</c:v>
                </c:pt>
                <c:pt idx="49">
                  <c:v>45188</c:v>
                </c:pt>
                <c:pt idx="50">
                  <c:v>45189</c:v>
                </c:pt>
                <c:pt idx="51">
                  <c:v>45190</c:v>
                </c:pt>
                <c:pt idx="52">
                  <c:v>45191</c:v>
                </c:pt>
                <c:pt idx="53">
                  <c:v>45192</c:v>
                </c:pt>
                <c:pt idx="54">
                  <c:v>45193</c:v>
                </c:pt>
                <c:pt idx="55">
                  <c:v>45194</c:v>
                </c:pt>
                <c:pt idx="56">
                  <c:v>45195</c:v>
                </c:pt>
                <c:pt idx="57">
                  <c:v>45196</c:v>
                </c:pt>
                <c:pt idx="58">
                  <c:v>45197</c:v>
                </c:pt>
                <c:pt idx="59">
                  <c:v>45198</c:v>
                </c:pt>
                <c:pt idx="60">
                  <c:v>45199</c:v>
                </c:pt>
                <c:pt idx="61">
                  <c:v>45200</c:v>
                </c:pt>
                <c:pt idx="62">
                  <c:v>45201</c:v>
                </c:pt>
                <c:pt idx="63">
                  <c:v>45202</c:v>
                </c:pt>
                <c:pt idx="64">
                  <c:v>45203</c:v>
                </c:pt>
                <c:pt idx="65">
                  <c:v>45204</c:v>
                </c:pt>
                <c:pt idx="66">
                  <c:v>45205</c:v>
                </c:pt>
                <c:pt idx="67">
                  <c:v>45206</c:v>
                </c:pt>
                <c:pt idx="68">
                  <c:v>45207</c:v>
                </c:pt>
                <c:pt idx="69">
                  <c:v>45208</c:v>
                </c:pt>
                <c:pt idx="70">
                  <c:v>45209</c:v>
                </c:pt>
                <c:pt idx="71">
                  <c:v>45210</c:v>
                </c:pt>
                <c:pt idx="72">
                  <c:v>45211</c:v>
                </c:pt>
                <c:pt idx="73">
                  <c:v>45212</c:v>
                </c:pt>
                <c:pt idx="74">
                  <c:v>45213</c:v>
                </c:pt>
                <c:pt idx="75">
                  <c:v>45214</c:v>
                </c:pt>
                <c:pt idx="76">
                  <c:v>45215</c:v>
                </c:pt>
                <c:pt idx="77">
                  <c:v>45216</c:v>
                </c:pt>
                <c:pt idx="78">
                  <c:v>45217</c:v>
                </c:pt>
                <c:pt idx="79">
                  <c:v>45218</c:v>
                </c:pt>
                <c:pt idx="80">
                  <c:v>45219</c:v>
                </c:pt>
                <c:pt idx="81">
                  <c:v>45220</c:v>
                </c:pt>
                <c:pt idx="82">
                  <c:v>45221</c:v>
                </c:pt>
                <c:pt idx="83">
                  <c:v>45222</c:v>
                </c:pt>
                <c:pt idx="84">
                  <c:v>45223</c:v>
                </c:pt>
                <c:pt idx="85">
                  <c:v>45224</c:v>
                </c:pt>
                <c:pt idx="86">
                  <c:v>45225</c:v>
                </c:pt>
                <c:pt idx="87">
                  <c:v>45226</c:v>
                </c:pt>
                <c:pt idx="88">
                  <c:v>45227</c:v>
                </c:pt>
                <c:pt idx="89">
                  <c:v>45228</c:v>
                </c:pt>
                <c:pt idx="90">
                  <c:v>45229</c:v>
                </c:pt>
                <c:pt idx="91">
                  <c:v>45230</c:v>
                </c:pt>
                <c:pt idx="92">
                  <c:v>45231</c:v>
                </c:pt>
                <c:pt idx="93">
                  <c:v>45232</c:v>
                </c:pt>
                <c:pt idx="94">
                  <c:v>45233</c:v>
                </c:pt>
                <c:pt idx="95">
                  <c:v>45234</c:v>
                </c:pt>
                <c:pt idx="96">
                  <c:v>45235</c:v>
                </c:pt>
                <c:pt idx="97">
                  <c:v>45236</c:v>
                </c:pt>
                <c:pt idx="98">
                  <c:v>45237</c:v>
                </c:pt>
                <c:pt idx="99">
                  <c:v>45238</c:v>
                </c:pt>
                <c:pt idx="100">
                  <c:v>45239</c:v>
                </c:pt>
                <c:pt idx="101">
                  <c:v>45240</c:v>
                </c:pt>
                <c:pt idx="102">
                  <c:v>45241</c:v>
                </c:pt>
                <c:pt idx="103">
                  <c:v>45242</c:v>
                </c:pt>
                <c:pt idx="104">
                  <c:v>45243</c:v>
                </c:pt>
                <c:pt idx="105">
                  <c:v>45244</c:v>
                </c:pt>
                <c:pt idx="106">
                  <c:v>45245</c:v>
                </c:pt>
                <c:pt idx="107">
                  <c:v>45246</c:v>
                </c:pt>
                <c:pt idx="108">
                  <c:v>45247</c:v>
                </c:pt>
                <c:pt idx="109">
                  <c:v>45248</c:v>
                </c:pt>
                <c:pt idx="110">
                  <c:v>45249</c:v>
                </c:pt>
                <c:pt idx="111">
                  <c:v>45250</c:v>
                </c:pt>
                <c:pt idx="112">
                  <c:v>45251</c:v>
                </c:pt>
                <c:pt idx="113">
                  <c:v>45252</c:v>
                </c:pt>
                <c:pt idx="114">
                  <c:v>45253</c:v>
                </c:pt>
                <c:pt idx="115">
                  <c:v>45254</c:v>
                </c:pt>
                <c:pt idx="116">
                  <c:v>45255</c:v>
                </c:pt>
                <c:pt idx="117">
                  <c:v>45256</c:v>
                </c:pt>
                <c:pt idx="118">
                  <c:v>45257</c:v>
                </c:pt>
                <c:pt idx="119">
                  <c:v>45258</c:v>
                </c:pt>
                <c:pt idx="120">
                  <c:v>45259</c:v>
                </c:pt>
                <c:pt idx="121">
                  <c:v>45260</c:v>
                </c:pt>
                <c:pt idx="122">
                  <c:v>45261</c:v>
                </c:pt>
                <c:pt idx="123">
                  <c:v>45262</c:v>
                </c:pt>
                <c:pt idx="124">
                  <c:v>45263</c:v>
                </c:pt>
                <c:pt idx="125">
                  <c:v>45264</c:v>
                </c:pt>
                <c:pt idx="126">
                  <c:v>45265</c:v>
                </c:pt>
                <c:pt idx="127">
                  <c:v>45266</c:v>
                </c:pt>
                <c:pt idx="128">
                  <c:v>45267</c:v>
                </c:pt>
                <c:pt idx="129">
                  <c:v>45268</c:v>
                </c:pt>
                <c:pt idx="130">
                  <c:v>45269</c:v>
                </c:pt>
                <c:pt idx="131">
                  <c:v>45270</c:v>
                </c:pt>
                <c:pt idx="132">
                  <c:v>45271</c:v>
                </c:pt>
                <c:pt idx="133">
                  <c:v>45272</c:v>
                </c:pt>
                <c:pt idx="134">
                  <c:v>45273</c:v>
                </c:pt>
                <c:pt idx="135">
                  <c:v>45274</c:v>
                </c:pt>
                <c:pt idx="136">
                  <c:v>45275</c:v>
                </c:pt>
                <c:pt idx="137">
                  <c:v>45276</c:v>
                </c:pt>
                <c:pt idx="138">
                  <c:v>45277</c:v>
                </c:pt>
                <c:pt idx="139">
                  <c:v>45278</c:v>
                </c:pt>
                <c:pt idx="140">
                  <c:v>45279</c:v>
                </c:pt>
                <c:pt idx="141">
                  <c:v>45280</c:v>
                </c:pt>
                <c:pt idx="142">
                  <c:v>45281</c:v>
                </c:pt>
                <c:pt idx="143">
                  <c:v>45282</c:v>
                </c:pt>
                <c:pt idx="144">
                  <c:v>45283</c:v>
                </c:pt>
                <c:pt idx="145">
                  <c:v>45284</c:v>
                </c:pt>
                <c:pt idx="146">
                  <c:v>45285</c:v>
                </c:pt>
                <c:pt idx="147">
                  <c:v>45286</c:v>
                </c:pt>
                <c:pt idx="148">
                  <c:v>45287</c:v>
                </c:pt>
                <c:pt idx="149">
                  <c:v>45288</c:v>
                </c:pt>
                <c:pt idx="150">
                  <c:v>45289</c:v>
                </c:pt>
                <c:pt idx="151">
                  <c:v>45290</c:v>
                </c:pt>
                <c:pt idx="152">
                  <c:v>45291</c:v>
                </c:pt>
                <c:pt idx="153">
                  <c:v>45292</c:v>
                </c:pt>
                <c:pt idx="154">
                  <c:v>45293</c:v>
                </c:pt>
                <c:pt idx="155">
                  <c:v>45294</c:v>
                </c:pt>
                <c:pt idx="156">
                  <c:v>45295</c:v>
                </c:pt>
                <c:pt idx="157">
                  <c:v>45296</c:v>
                </c:pt>
                <c:pt idx="158">
                  <c:v>45297</c:v>
                </c:pt>
                <c:pt idx="159">
                  <c:v>45298</c:v>
                </c:pt>
                <c:pt idx="160">
                  <c:v>45299</c:v>
                </c:pt>
                <c:pt idx="161">
                  <c:v>45300</c:v>
                </c:pt>
                <c:pt idx="162">
                  <c:v>45301</c:v>
                </c:pt>
                <c:pt idx="163">
                  <c:v>45302</c:v>
                </c:pt>
                <c:pt idx="164">
                  <c:v>45303</c:v>
                </c:pt>
                <c:pt idx="165">
                  <c:v>45304</c:v>
                </c:pt>
                <c:pt idx="166">
                  <c:v>45305</c:v>
                </c:pt>
                <c:pt idx="167">
                  <c:v>45306</c:v>
                </c:pt>
                <c:pt idx="168">
                  <c:v>45307</c:v>
                </c:pt>
                <c:pt idx="169">
                  <c:v>45308</c:v>
                </c:pt>
                <c:pt idx="170">
                  <c:v>45309</c:v>
                </c:pt>
                <c:pt idx="171">
                  <c:v>45310</c:v>
                </c:pt>
                <c:pt idx="172">
                  <c:v>45311</c:v>
                </c:pt>
                <c:pt idx="173">
                  <c:v>45312</c:v>
                </c:pt>
                <c:pt idx="174">
                  <c:v>45313</c:v>
                </c:pt>
                <c:pt idx="175">
                  <c:v>45314</c:v>
                </c:pt>
                <c:pt idx="176">
                  <c:v>45315</c:v>
                </c:pt>
                <c:pt idx="177">
                  <c:v>45316</c:v>
                </c:pt>
                <c:pt idx="178">
                  <c:v>45317</c:v>
                </c:pt>
                <c:pt idx="179">
                  <c:v>45318</c:v>
                </c:pt>
                <c:pt idx="180">
                  <c:v>45319</c:v>
                </c:pt>
                <c:pt idx="181">
                  <c:v>45320</c:v>
                </c:pt>
                <c:pt idx="182">
                  <c:v>45321</c:v>
                </c:pt>
                <c:pt idx="183">
                  <c:v>45322</c:v>
                </c:pt>
                <c:pt idx="184">
                  <c:v>45323</c:v>
                </c:pt>
                <c:pt idx="185">
                  <c:v>45324</c:v>
                </c:pt>
                <c:pt idx="186">
                  <c:v>45325</c:v>
                </c:pt>
                <c:pt idx="187">
                  <c:v>45326</c:v>
                </c:pt>
                <c:pt idx="188">
                  <c:v>45327</c:v>
                </c:pt>
                <c:pt idx="189">
                  <c:v>45328</c:v>
                </c:pt>
                <c:pt idx="190">
                  <c:v>45329</c:v>
                </c:pt>
                <c:pt idx="191">
                  <c:v>45330</c:v>
                </c:pt>
                <c:pt idx="192">
                  <c:v>45331</c:v>
                </c:pt>
                <c:pt idx="193">
                  <c:v>45332</c:v>
                </c:pt>
                <c:pt idx="194">
                  <c:v>45333</c:v>
                </c:pt>
                <c:pt idx="195">
                  <c:v>45334</c:v>
                </c:pt>
                <c:pt idx="196">
                  <c:v>45335</c:v>
                </c:pt>
                <c:pt idx="197">
                  <c:v>45336</c:v>
                </c:pt>
                <c:pt idx="198">
                  <c:v>45337</c:v>
                </c:pt>
                <c:pt idx="199">
                  <c:v>45338</c:v>
                </c:pt>
                <c:pt idx="200">
                  <c:v>45339</c:v>
                </c:pt>
                <c:pt idx="201">
                  <c:v>45340</c:v>
                </c:pt>
                <c:pt idx="202">
                  <c:v>45341</c:v>
                </c:pt>
                <c:pt idx="203">
                  <c:v>45342</c:v>
                </c:pt>
                <c:pt idx="204">
                  <c:v>45343</c:v>
                </c:pt>
                <c:pt idx="205">
                  <c:v>45344</c:v>
                </c:pt>
                <c:pt idx="206">
                  <c:v>45345</c:v>
                </c:pt>
                <c:pt idx="207">
                  <c:v>45346</c:v>
                </c:pt>
                <c:pt idx="208">
                  <c:v>45347</c:v>
                </c:pt>
                <c:pt idx="209">
                  <c:v>45348</c:v>
                </c:pt>
                <c:pt idx="210">
                  <c:v>45349</c:v>
                </c:pt>
                <c:pt idx="211">
                  <c:v>45350</c:v>
                </c:pt>
                <c:pt idx="212">
                  <c:v>45351</c:v>
                </c:pt>
                <c:pt idx="213">
                  <c:v>45352</c:v>
                </c:pt>
                <c:pt idx="214">
                  <c:v>45353</c:v>
                </c:pt>
                <c:pt idx="215">
                  <c:v>45354</c:v>
                </c:pt>
                <c:pt idx="216">
                  <c:v>45355</c:v>
                </c:pt>
                <c:pt idx="217">
                  <c:v>45356</c:v>
                </c:pt>
                <c:pt idx="218">
                  <c:v>45357</c:v>
                </c:pt>
                <c:pt idx="219">
                  <c:v>45358</c:v>
                </c:pt>
                <c:pt idx="220">
                  <c:v>45359</c:v>
                </c:pt>
                <c:pt idx="221">
                  <c:v>45360</c:v>
                </c:pt>
                <c:pt idx="222">
                  <c:v>45361</c:v>
                </c:pt>
                <c:pt idx="223">
                  <c:v>45362</c:v>
                </c:pt>
                <c:pt idx="224">
                  <c:v>45363</c:v>
                </c:pt>
                <c:pt idx="225">
                  <c:v>45364</c:v>
                </c:pt>
                <c:pt idx="226">
                  <c:v>45365</c:v>
                </c:pt>
                <c:pt idx="227">
                  <c:v>45366</c:v>
                </c:pt>
                <c:pt idx="228">
                  <c:v>45367</c:v>
                </c:pt>
                <c:pt idx="229">
                  <c:v>45368</c:v>
                </c:pt>
                <c:pt idx="230">
                  <c:v>45369</c:v>
                </c:pt>
                <c:pt idx="231">
                  <c:v>45370</c:v>
                </c:pt>
                <c:pt idx="232">
                  <c:v>45371</c:v>
                </c:pt>
                <c:pt idx="233">
                  <c:v>45372</c:v>
                </c:pt>
                <c:pt idx="234">
                  <c:v>45373</c:v>
                </c:pt>
                <c:pt idx="235">
                  <c:v>45374</c:v>
                </c:pt>
                <c:pt idx="236">
                  <c:v>45375</c:v>
                </c:pt>
                <c:pt idx="237">
                  <c:v>45376</c:v>
                </c:pt>
                <c:pt idx="238">
                  <c:v>45377</c:v>
                </c:pt>
                <c:pt idx="239">
                  <c:v>45378</c:v>
                </c:pt>
                <c:pt idx="240">
                  <c:v>45379</c:v>
                </c:pt>
                <c:pt idx="241">
                  <c:v>45380</c:v>
                </c:pt>
                <c:pt idx="242">
                  <c:v>45381</c:v>
                </c:pt>
                <c:pt idx="243">
                  <c:v>45382</c:v>
                </c:pt>
                <c:pt idx="244">
                  <c:v>45383</c:v>
                </c:pt>
                <c:pt idx="245">
                  <c:v>45384</c:v>
                </c:pt>
                <c:pt idx="246">
                  <c:v>45385</c:v>
                </c:pt>
                <c:pt idx="247">
                  <c:v>45386</c:v>
                </c:pt>
                <c:pt idx="248">
                  <c:v>45387</c:v>
                </c:pt>
                <c:pt idx="249">
                  <c:v>45388</c:v>
                </c:pt>
                <c:pt idx="250">
                  <c:v>45389</c:v>
                </c:pt>
                <c:pt idx="251">
                  <c:v>45390</c:v>
                </c:pt>
                <c:pt idx="252">
                  <c:v>45391</c:v>
                </c:pt>
                <c:pt idx="253">
                  <c:v>45392</c:v>
                </c:pt>
                <c:pt idx="254">
                  <c:v>45393</c:v>
                </c:pt>
                <c:pt idx="255">
                  <c:v>45394</c:v>
                </c:pt>
                <c:pt idx="256">
                  <c:v>45395</c:v>
                </c:pt>
                <c:pt idx="257">
                  <c:v>45396</c:v>
                </c:pt>
                <c:pt idx="258">
                  <c:v>45397</c:v>
                </c:pt>
                <c:pt idx="259">
                  <c:v>45398</c:v>
                </c:pt>
                <c:pt idx="260">
                  <c:v>45399</c:v>
                </c:pt>
                <c:pt idx="261">
                  <c:v>45400</c:v>
                </c:pt>
                <c:pt idx="262">
                  <c:v>45401</c:v>
                </c:pt>
                <c:pt idx="263">
                  <c:v>45402</c:v>
                </c:pt>
                <c:pt idx="264">
                  <c:v>45403</c:v>
                </c:pt>
                <c:pt idx="265">
                  <c:v>45404</c:v>
                </c:pt>
                <c:pt idx="266">
                  <c:v>45405</c:v>
                </c:pt>
                <c:pt idx="267">
                  <c:v>45406</c:v>
                </c:pt>
                <c:pt idx="268">
                  <c:v>45407</c:v>
                </c:pt>
                <c:pt idx="269">
                  <c:v>45408</c:v>
                </c:pt>
                <c:pt idx="270">
                  <c:v>45409</c:v>
                </c:pt>
                <c:pt idx="271">
                  <c:v>45410</c:v>
                </c:pt>
                <c:pt idx="272">
                  <c:v>45411</c:v>
                </c:pt>
                <c:pt idx="273">
                  <c:v>45412</c:v>
                </c:pt>
                <c:pt idx="274">
                  <c:v>45413</c:v>
                </c:pt>
                <c:pt idx="275">
                  <c:v>45414</c:v>
                </c:pt>
                <c:pt idx="276">
                  <c:v>45415</c:v>
                </c:pt>
                <c:pt idx="277">
                  <c:v>45416</c:v>
                </c:pt>
                <c:pt idx="278">
                  <c:v>45417</c:v>
                </c:pt>
                <c:pt idx="279">
                  <c:v>45418</c:v>
                </c:pt>
                <c:pt idx="280">
                  <c:v>45419</c:v>
                </c:pt>
                <c:pt idx="281">
                  <c:v>45420</c:v>
                </c:pt>
                <c:pt idx="282">
                  <c:v>45421</c:v>
                </c:pt>
                <c:pt idx="283">
                  <c:v>45422</c:v>
                </c:pt>
                <c:pt idx="284">
                  <c:v>45423</c:v>
                </c:pt>
                <c:pt idx="285">
                  <c:v>45424</c:v>
                </c:pt>
                <c:pt idx="286">
                  <c:v>45425</c:v>
                </c:pt>
                <c:pt idx="287">
                  <c:v>45426</c:v>
                </c:pt>
                <c:pt idx="288">
                  <c:v>45427</c:v>
                </c:pt>
                <c:pt idx="289">
                  <c:v>45428</c:v>
                </c:pt>
                <c:pt idx="290">
                  <c:v>45429</c:v>
                </c:pt>
                <c:pt idx="291">
                  <c:v>45430</c:v>
                </c:pt>
                <c:pt idx="292">
                  <c:v>45431</c:v>
                </c:pt>
                <c:pt idx="293">
                  <c:v>45432</c:v>
                </c:pt>
                <c:pt idx="294">
                  <c:v>45433</c:v>
                </c:pt>
                <c:pt idx="295">
                  <c:v>45434</c:v>
                </c:pt>
                <c:pt idx="296">
                  <c:v>45435</c:v>
                </c:pt>
                <c:pt idx="297">
                  <c:v>45436</c:v>
                </c:pt>
                <c:pt idx="298">
                  <c:v>45437</c:v>
                </c:pt>
                <c:pt idx="299">
                  <c:v>45438</c:v>
                </c:pt>
                <c:pt idx="300">
                  <c:v>45439</c:v>
                </c:pt>
                <c:pt idx="301">
                  <c:v>45440</c:v>
                </c:pt>
                <c:pt idx="302">
                  <c:v>45441</c:v>
                </c:pt>
                <c:pt idx="303">
                  <c:v>45442</c:v>
                </c:pt>
                <c:pt idx="304">
                  <c:v>45443</c:v>
                </c:pt>
                <c:pt idx="305">
                  <c:v>45444</c:v>
                </c:pt>
                <c:pt idx="306">
                  <c:v>45445</c:v>
                </c:pt>
                <c:pt idx="307">
                  <c:v>45446</c:v>
                </c:pt>
                <c:pt idx="308">
                  <c:v>45447</c:v>
                </c:pt>
                <c:pt idx="309">
                  <c:v>45448</c:v>
                </c:pt>
                <c:pt idx="310">
                  <c:v>45449</c:v>
                </c:pt>
                <c:pt idx="311">
                  <c:v>45450</c:v>
                </c:pt>
                <c:pt idx="312">
                  <c:v>45451</c:v>
                </c:pt>
                <c:pt idx="313">
                  <c:v>45452</c:v>
                </c:pt>
                <c:pt idx="314">
                  <c:v>45453</c:v>
                </c:pt>
                <c:pt idx="315">
                  <c:v>45454</c:v>
                </c:pt>
                <c:pt idx="316">
                  <c:v>45455</c:v>
                </c:pt>
                <c:pt idx="317">
                  <c:v>45456</c:v>
                </c:pt>
                <c:pt idx="318">
                  <c:v>45457</c:v>
                </c:pt>
                <c:pt idx="319">
                  <c:v>45458</c:v>
                </c:pt>
                <c:pt idx="320">
                  <c:v>45459</c:v>
                </c:pt>
                <c:pt idx="321">
                  <c:v>45460</c:v>
                </c:pt>
                <c:pt idx="322">
                  <c:v>45461</c:v>
                </c:pt>
                <c:pt idx="323">
                  <c:v>45462</c:v>
                </c:pt>
                <c:pt idx="324">
                  <c:v>45463</c:v>
                </c:pt>
                <c:pt idx="325">
                  <c:v>45464</c:v>
                </c:pt>
                <c:pt idx="326">
                  <c:v>45465</c:v>
                </c:pt>
                <c:pt idx="327">
                  <c:v>45466</c:v>
                </c:pt>
                <c:pt idx="328">
                  <c:v>45467</c:v>
                </c:pt>
                <c:pt idx="329">
                  <c:v>45468</c:v>
                </c:pt>
                <c:pt idx="330">
                  <c:v>45469</c:v>
                </c:pt>
                <c:pt idx="331">
                  <c:v>45470</c:v>
                </c:pt>
                <c:pt idx="332">
                  <c:v>45471</c:v>
                </c:pt>
                <c:pt idx="333">
                  <c:v>45472</c:v>
                </c:pt>
                <c:pt idx="334">
                  <c:v>45473</c:v>
                </c:pt>
                <c:pt idx="335">
                  <c:v>45474</c:v>
                </c:pt>
              </c:numCache>
            </c:numRef>
          </c:cat>
          <c:val>
            <c:numRef>
              <c:f>Sheet1!$C$2:$C$337</c:f>
              <c:numCache>
                <c:formatCode>0%</c:formatCode>
                <c:ptCount val="336"/>
                <c:pt idx="0">
                  <c:v>0</c:v>
                </c:pt>
                <c:pt idx="1">
                  <c:v>0</c:v>
                </c:pt>
                <c:pt idx="2">
                  <c:v>0</c:v>
                </c:pt>
                <c:pt idx="3">
                  <c:v>0</c:v>
                </c:pt>
                <c:pt idx="4">
                  <c:v>0</c:v>
                </c:pt>
                <c:pt idx="5">
                  <c:v>0</c:v>
                </c:pt>
                <c:pt idx="6">
                  <c:v>0</c:v>
                </c:pt>
                <c:pt idx="7">
                  <c:v>0</c:v>
                </c:pt>
                <c:pt idx="8">
                  <c:v>0</c:v>
                </c:pt>
                <c:pt idx="9">
                  <c:v>0</c:v>
                </c:pt>
                <c:pt idx="10">
                  <c:v>0</c:v>
                </c:pt>
                <c:pt idx="11">
                  <c:v>0.13</c:v>
                </c:pt>
                <c:pt idx="12" formatCode="0.00%">
                  <c:v>0.13059999999999999</c:v>
                </c:pt>
                <c:pt idx="13" formatCode="0.00%">
                  <c:v>0.13120000000000001</c:v>
                </c:pt>
                <c:pt idx="14" formatCode="0.00%">
                  <c:v>0.13189999999999999</c:v>
                </c:pt>
                <c:pt idx="15" formatCode="0.00%">
                  <c:v>0.13250000000000001</c:v>
                </c:pt>
                <c:pt idx="16" formatCode="0.00%">
                  <c:v>0.1331</c:v>
                </c:pt>
                <c:pt idx="17" formatCode="0.00%">
                  <c:v>0.1338</c:v>
                </c:pt>
                <c:pt idx="18" formatCode="0.00%">
                  <c:v>0.13439999999999999</c:v>
                </c:pt>
                <c:pt idx="19" formatCode="0.00%">
                  <c:v>0.13500000000000001</c:v>
                </c:pt>
                <c:pt idx="20" formatCode="0.00%">
                  <c:v>0.1356</c:v>
                </c:pt>
                <c:pt idx="21" formatCode="0.00%">
                  <c:v>0.13619999999999999</c:v>
                </c:pt>
                <c:pt idx="22" formatCode="0.00%">
                  <c:v>0.13689999999999999</c:v>
                </c:pt>
                <c:pt idx="23" formatCode="0.00%">
                  <c:v>0.13750000000000001</c:v>
                </c:pt>
                <c:pt idx="24" formatCode="0.00%">
                  <c:v>0.1381</c:v>
                </c:pt>
                <c:pt idx="25" formatCode="0.00%">
                  <c:v>0.13880000000000001</c:v>
                </c:pt>
                <c:pt idx="26" formatCode="0.00%">
                  <c:v>0.1394</c:v>
                </c:pt>
                <c:pt idx="27" formatCode="0.00%">
                  <c:v>0.14000000000000001</c:v>
                </c:pt>
                <c:pt idx="28" formatCode="0.00%">
                  <c:v>0.1406</c:v>
                </c:pt>
                <c:pt idx="29" formatCode="0.00%">
                  <c:v>0.14119999999999999</c:v>
                </c:pt>
                <c:pt idx="30" formatCode="0.00%">
                  <c:v>0.1419</c:v>
                </c:pt>
                <c:pt idx="31" formatCode="0.00%">
                  <c:v>0.14249999999999999</c:v>
                </c:pt>
                <c:pt idx="32" formatCode="0.00%">
                  <c:v>0.1431</c:v>
                </c:pt>
                <c:pt idx="33" formatCode="0.00%">
                  <c:v>0.14380000000000001</c:v>
                </c:pt>
                <c:pt idx="34" formatCode="0.00%">
                  <c:v>0.1444</c:v>
                </c:pt>
                <c:pt idx="35" formatCode="0.00%">
                  <c:v>0.14499999999999999</c:v>
                </c:pt>
                <c:pt idx="36" formatCode="0.00%">
                  <c:v>0.14560000000000001</c:v>
                </c:pt>
                <c:pt idx="37" formatCode="0.00%">
                  <c:v>0.1462</c:v>
                </c:pt>
                <c:pt idx="38" formatCode="0.00%">
                  <c:v>0.1469</c:v>
                </c:pt>
                <c:pt idx="39" formatCode="0.00%">
                  <c:v>0.14749999999999999</c:v>
                </c:pt>
                <c:pt idx="40" formatCode="0.00%">
                  <c:v>0.14810000000000001</c:v>
                </c:pt>
                <c:pt idx="41" formatCode="0.00%">
                  <c:v>0.14879999999999999</c:v>
                </c:pt>
                <c:pt idx="42" formatCode="0.00%">
                  <c:v>0.14940000000000001</c:v>
                </c:pt>
                <c:pt idx="43" formatCode="0.00%">
                  <c:v>0.15</c:v>
                </c:pt>
                <c:pt idx="44" formatCode="0.00%">
                  <c:v>0.15060000000000001</c:v>
                </c:pt>
                <c:pt idx="45" formatCode="0.00%">
                  <c:v>0.1512</c:v>
                </c:pt>
                <c:pt idx="46" formatCode="0.00%">
                  <c:v>0.15190000000000001</c:v>
                </c:pt>
                <c:pt idx="47" formatCode="0.00%">
                  <c:v>0.1525</c:v>
                </c:pt>
                <c:pt idx="48" formatCode="0.00%">
                  <c:v>0.15310000000000001</c:v>
                </c:pt>
                <c:pt idx="49" formatCode="0.00%">
                  <c:v>0.15379999999999999</c:v>
                </c:pt>
                <c:pt idx="50" formatCode="0.00%">
                  <c:v>0.15440000000000001</c:v>
                </c:pt>
                <c:pt idx="51" formatCode="0.00%">
                  <c:v>0.155</c:v>
                </c:pt>
                <c:pt idx="52" formatCode="0.00%">
                  <c:v>0.15559999999999999</c:v>
                </c:pt>
                <c:pt idx="53" formatCode="0.00%">
                  <c:v>0.15620000000000001</c:v>
                </c:pt>
                <c:pt idx="54" formatCode="0.00%">
                  <c:v>0.15690000000000001</c:v>
                </c:pt>
                <c:pt idx="55" formatCode="0.00%">
                  <c:v>0.1575</c:v>
                </c:pt>
                <c:pt idx="56" formatCode="0.00%">
                  <c:v>0.15809999999999999</c:v>
                </c:pt>
                <c:pt idx="57" formatCode="0.00%">
                  <c:v>0.1588</c:v>
                </c:pt>
                <c:pt idx="58" formatCode="0.00%">
                  <c:v>0.16400000000000001</c:v>
                </c:pt>
                <c:pt idx="59" formatCode="0.00%">
                  <c:v>0.16500000000000001</c:v>
                </c:pt>
                <c:pt idx="60" formatCode="0.00%">
                  <c:v>0.16800000000000001</c:v>
                </c:pt>
                <c:pt idx="61" formatCode="0.00%">
                  <c:v>0.17</c:v>
                </c:pt>
                <c:pt idx="62" formatCode="0.00%">
                  <c:v>0.17499999999999999</c:v>
                </c:pt>
                <c:pt idx="63" formatCode="0.00%">
                  <c:v>0.18099999999999999</c:v>
                </c:pt>
                <c:pt idx="64" formatCode="0.00%">
                  <c:v>0.185</c:v>
                </c:pt>
                <c:pt idx="65" formatCode="0.00%">
                  <c:v>0.187</c:v>
                </c:pt>
                <c:pt idx="66" formatCode="0.00%">
                  <c:v>0.19</c:v>
                </c:pt>
                <c:pt idx="67" formatCode="0.00%">
                  <c:v>0.193</c:v>
                </c:pt>
                <c:pt idx="68" formatCode="0.00%">
                  <c:v>0.19400000000000001</c:v>
                </c:pt>
                <c:pt idx="69" formatCode="0.00%">
                  <c:v>0.19500000000000001</c:v>
                </c:pt>
                <c:pt idx="70" formatCode="0.00%">
                  <c:v>0.19600000000000001</c:v>
                </c:pt>
                <c:pt idx="71" formatCode="0.00%">
                  <c:v>0.19700000000000001</c:v>
                </c:pt>
                <c:pt idx="72" formatCode="0.00%">
                  <c:v>0.19800000000000001</c:v>
                </c:pt>
                <c:pt idx="73" formatCode="0.00%">
                  <c:v>0.2</c:v>
                </c:pt>
                <c:pt idx="74" formatCode="0.00%">
                  <c:v>0.20499999999999999</c:v>
                </c:pt>
                <c:pt idx="75" formatCode="0.00%">
                  <c:v>0.21</c:v>
                </c:pt>
                <c:pt idx="76" formatCode="0.00%">
                  <c:v>0.215</c:v>
                </c:pt>
                <c:pt idx="77" formatCode="0.00%">
                  <c:v>0.219</c:v>
                </c:pt>
                <c:pt idx="78" formatCode="0.00%">
                  <c:v>0.224</c:v>
                </c:pt>
                <c:pt idx="79" formatCode="0.00%">
                  <c:v>0.22620000000000001</c:v>
                </c:pt>
                <c:pt idx="80" formatCode="0.00%">
                  <c:v>0.22850000000000001</c:v>
                </c:pt>
                <c:pt idx="81" formatCode="0.00%">
                  <c:v>0.23080000000000001</c:v>
                </c:pt>
                <c:pt idx="82" formatCode="0.00%">
                  <c:v>0.2331</c:v>
                </c:pt>
                <c:pt idx="83" formatCode="0.00%">
                  <c:v>0.2354</c:v>
                </c:pt>
                <c:pt idx="84" formatCode="0.00%">
                  <c:v>0.23769999999999999</c:v>
                </c:pt>
                <c:pt idx="85" formatCode="0.00%">
                  <c:v>0.24</c:v>
                </c:pt>
                <c:pt idx="86" formatCode="0.00%">
                  <c:v>0.24</c:v>
                </c:pt>
                <c:pt idx="87" formatCode="0.00%">
                  <c:v>0.2432</c:v>
                </c:pt>
                <c:pt idx="88" formatCode="0.00%">
                  <c:v>0.24640000000000001</c:v>
                </c:pt>
                <c:pt idx="89" formatCode="0.00%">
                  <c:v>0.24959999999999999</c:v>
                </c:pt>
                <c:pt idx="90" formatCode="0.00%">
                  <c:v>0.25259999999999999</c:v>
                </c:pt>
                <c:pt idx="91" formatCode="0.00%">
                  <c:v>0.2555</c:v>
                </c:pt>
                <c:pt idx="92" formatCode="0.00%">
                  <c:v>0.25819999999999999</c:v>
                </c:pt>
                <c:pt idx="93" formatCode="0.00%">
                  <c:v>0.2606</c:v>
                </c:pt>
                <c:pt idx="94" formatCode="0.00%">
                  <c:v>0.26290000000000002</c:v>
                </c:pt>
                <c:pt idx="95" formatCode="0.00%">
                  <c:v>0.26479999999999998</c:v>
                </c:pt>
                <c:pt idx="96" formatCode="0.00%">
                  <c:v>0.26650000000000001</c:v>
                </c:pt>
                <c:pt idx="97" formatCode="0.00%">
                  <c:v>0.26790000000000003</c:v>
                </c:pt>
                <c:pt idx="98" formatCode="0.00%">
                  <c:v>0.26889999999999997</c:v>
                </c:pt>
                <c:pt idx="99" formatCode="0.00%">
                  <c:v>0.26960000000000001</c:v>
                </c:pt>
                <c:pt idx="100" formatCode="0.00%">
                  <c:v>0.27</c:v>
                </c:pt>
                <c:pt idx="101" formatCode="0.00%">
                  <c:v>0.27</c:v>
                </c:pt>
                <c:pt idx="102" formatCode="0.00%">
                  <c:v>0.26960000000000001</c:v>
                </c:pt>
                <c:pt idx="103" formatCode="0.00%">
                  <c:v>0.26889999999999997</c:v>
                </c:pt>
                <c:pt idx="104" formatCode="0.00%">
                  <c:v>0.26790000000000003</c:v>
                </c:pt>
                <c:pt idx="105" formatCode="0.00%">
                  <c:v>0.26650000000000001</c:v>
                </c:pt>
                <c:pt idx="106" formatCode="0.00%">
                  <c:v>0.26479999999999998</c:v>
                </c:pt>
                <c:pt idx="107" formatCode="0.00%">
                  <c:v>0.26290000000000002</c:v>
                </c:pt>
                <c:pt idx="108" formatCode="0.00%">
                  <c:v>0.2606</c:v>
                </c:pt>
                <c:pt idx="109" formatCode="0.00%">
                  <c:v>0.25819999999999999</c:v>
                </c:pt>
                <c:pt idx="110" formatCode="0.00%">
                  <c:v>0.2555</c:v>
                </c:pt>
                <c:pt idx="111" formatCode="0.00%">
                  <c:v>0.25259999999999999</c:v>
                </c:pt>
                <c:pt idx="112" formatCode="0.00%">
                  <c:v>0.24959999999999999</c:v>
                </c:pt>
                <c:pt idx="113" formatCode="0.00%">
                  <c:v>0.24640000000000001</c:v>
                </c:pt>
                <c:pt idx="114" formatCode="0.00%">
                  <c:v>0.2432</c:v>
                </c:pt>
                <c:pt idx="115" formatCode="0.00%">
                  <c:v>0.24</c:v>
                </c:pt>
                <c:pt idx="116" formatCode="0.00%">
                  <c:v>0.23680000000000001</c:v>
                </c:pt>
                <c:pt idx="117" formatCode="0.00%">
                  <c:v>0.2336</c:v>
                </c:pt>
                <c:pt idx="118" formatCode="0.00%">
                  <c:v>0.23039999999999999</c:v>
                </c:pt>
                <c:pt idx="119" formatCode="0.00%">
                  <c:v>0.22739999999999999</c:v>
                </c:pt>
                <c:pt idx="120" formatCode="0.00%">
                  <c:v>0.22450000000000001</c:v>
                </c:pt>
                <c:pt idx="121" formatCode="0.00%">
                  <c:v>0.2218</c:v>
                </c:pt>
                <c:pt idx="122" formatCode="0.00%">
                  <c:v>0.21940000000000001</c:v>
                </c:pt>
                <c:pt idx="123" formatCode="0.00%">
                  <c:v>0.21709999999999999</c:v>
                </c:pt>
                <c:pt idx="124" formatCode="0.00%">
                  <c:v>0.2152</c:v>
                </c:pt>
                <c:pt idx="125" formatCode="0.00%">
                  <c:v>0.2135</c:v>
                </c:pt>
                <c:pt idx="126" formatCode="0.00%">
                  <c:v>0.21210000000000001</c:v>
                </c:pt>
                <c:pt idx="127" formatCode="0.00%">
                  <c:v>0.21110000000000001</c:v>
                </c:pt>
                <c:pt idx="128" formatCode="0.00%">
                  <c:v>0.2104</c:v>
                </c:pt>
                <c:pt idx="129" formatCode="0.00%">
                  <c:v>0.21</c:v>
                </c:pt>
                <c:pt idx="130" formatCode="0.00%">
                  <c:v>0.21</c:v>
                </c:pt>
                <c:pt idx="131" formatCode="0.00%">
                  <c:v>0.2104</c:v>
                </c:pt>
                <c:pt idx="132" formatCode="0.00%">
                  <c:v>0.21110000000000001</c:v>
                </c:pt>
                <c:pt idx="133" formatCode="0.00%">
                  <c:v>0.21210000000000001</c:v>
                </c:pt>
                <c:pt idx="134" formatCode="0.00%">
                  <c:v>0.2135</c:v>
                </c:pt>
                <c:pt idx="135" formatCode="0.00%">
                  <c:v>0.2152</c:v>
                </c:pt>
                <c:pt idx="136" formatCode="0.00%">
                  <c:v>0.21709999999999999</c:v>
                </c:pt>
                <c:pt idx="137" formatCode="0.00%">
                  <c:v>0.21940000000000001</c:v>
                </c:pt>
                <c:pt idx="138" formatCode="0.00%">
                  <c:v>0.2218</c:v>
                </c:pt>
                <c:pt idx="139" formatCode="0.00%">
                  <c:v>0.22450000000000001</c:v>
                </c:pt>
                <c:pt idx="140" formatCode="0.00%">
                  <c:v>0.22739999999999999</c:v>
                </c:pt>
                <c:pt idx="141" formatCode="0.00%">
                  <c:v>0.23039999999999999</c:v>
                </c:pt>
                <c:pt idx="142" formatCode="0.00%">
                  <c:v>0.2336</c:v>
                </c:pt>
                <c:pt idx="143" formatCode="0.00%">
                  <c:v>0.23680000000000001</c:v>
                </c:pt>
                <c:pt idx="144" formatCode="0.00%">
                  <c:v>0.24</c:v>
                </c:pt>
                <c:pt idx="145" formatCode="0.00%">
                  <c:v>0.2432</c:v>
                </c:pt>
                <c:pt idx="146" formatCode="0.00%">
                  <c:v>0.24640000000000001</c:v>
                </c:pt>
                <c:pt idx="147" formatCode="0.00%">
                  <c:v>0.24959999999999999</c:v>
                </c:pt>
                <c:pt idx="148" formatCode="0.00%">
                  <c:v>0.25259999999999999</c:v>
                </c:pt>
                <c:pt idx="149" formatCode="0.00%">
                  <c:v>0.2555</c:v>
                </c:pt>
                <c:pt idx="150" formatCode="0.00%">
                  <c:v>0.25819999999999999</c:v>
                </c:pt>
                <c:pt idx="151" formatCode="0.00%">
                  <c:v>0.2606</c:v>
                </c:pt>
                <c:pt idx="152" formatCode="0.00%">
                  <c:v>0.26290000000000002</c:v>
                </c:pt>
                <c:pt idx="153" formatCode="0.00%">
                  <c:v>0.26479999999999998</c:v>
                </c:pt>
                <c:pt idx="154" formatCode="0.00%">
                  <c:v>0.26650000000000001</c:v>
                </c:pt>
                <c:pt idx="155" formatCode="0.00%">
                  <c:v>0.26790000000000003</c:v>
                </c:pt>
                <c:pt idx="156" formatCode="0.00%">
                  <c:v>0.26889999999999997</c:v>
                </c:pt>
                <c:pt idx="157" formatCode="0.00%">
                  <c:v>0.26960000000000001</c:v>
                </c:pt>
                <c:pt idx="158" formatCode="0.00%">
                  <c:v>0.27</c:v>
                </c:pt>
                <c:pt idx="159" formatCode="0.00%">
                  <c:v>0.27</c:v>
                </c:pt>
                <c:pt idx="160" formatCode="0.00%">
                  <c:v>0.26960000000000001</c:v>
                </c:pt>
                <c:pt idx="161" formatCode="0.00%">
                  <c:v>0.26889999999999997</c:v>
                </c:pt>
                <c:pt idx="162" formatCode="0.00%">
                  <c:v>0.26790000000000003</c:v>
                </c:pt>
                <c:pt idx="163" formatCode="0.00%">
                  <c:v>0.26650000000000001</c:v>
                </c:pt>
                <c:pt idx="164" formatCode="0.00%">
                  <c:v>0.26479999999999998</c:v>
                </c:pt>
                <c:pt idx="165" formatCode="0.00%">
                  <c:v>0.26290000000000002</c:v>
                </c:pt>
                <c:pt idx="166" formatCode="0.00%">
                  <c:v>0.2606</c:v>
                </c:pt>
                <c:pt idx="167" formatCode="0.00%">
                  <c:v>0.25819999999999999</c:v>
                </c:pt>
                <c:pt idx="168" formatCode="0.00%">
                  <c:v>0.2555</c:v>
                </c:pt>
                <c:pt idx="169" formatCode="0.00%">
                  <c:v>0.25259999999999999</c:v>
                </c:pt>
                <c:pt idx="170" formatCode="0.00%">
                  <c:v>0.24959999999999999</c:v>
                </c:pt>
                <c:pt idx="171" formatCode="0.00%">
                  <c:v>0.24640000000000001</c:v>
                </c:pt>
                <c:pt idx="172" formatCode="0.00%">
                  <c:v>0.2432</c:v>
                </c:pt>
                <c:pt idx="173" formatCode="0.00%">
                  <c:v>0.24</c:v>
                </c:pt>
                <c:pt idx="174" formatCode="0.00%">
                  <c:v>0.23680000000000001</c:v>
                </c:pt>
                <c:pt idx="175" formatCode="0.00%">
                  <c:v>0.2336</c:v>
                </c:pt>
                <c:pt idx="176" formatCode="0.00%">
                  <c:v>0.23039999999999999</c:v>
                </c:pt>
                <c:pt idx="177" formatCode="0.00%">
                  <c:v>0.22739999999999999</c:v>
                </c:pt>
                <c:pt idx="178" formatCode="0.00%">
                  <c:v>0.22450000000000001</c:v>
                </c:pt>
                <c:pt idx="179" formatCode="0.00%">
                  <c:v>0.2218</c:v>
                </c:pt>
                <c:pt idx="180" formatCode="0.00%">
                  <c:v>0.21940000000000001</c:v>
                </c:pt>
                <c:pt idx="181" formatCode="0.00%">
                  <c:v>0.21709999999999999</c:v>
                </c:pt>
                <c:pt idx="182" formatCode="0.00%">
                  <c:v>0.2152</c:v>
                </c:pt>
                <c:pt idx="183" formatCode="0.00%">
                  <c:v>0.2135</c:v>
                </c:pt>
                <c:pt idx="184" formatCode="0.00%">
                  <c:v>0.21210000000000001</c:v>
                </c:pt>
                <c:pt idx="185" formatCode="0.00%">
                  <c:v>0.21110000000000001</c:v>
                </c:pt>
                <c:pt idx="186" formatCode="0.00%">
                  <c:v>0.2104</c:v>
                </c:pt>
                <c:pt idx="187" formatCode="0.00%">
                  <c:v>0.21</c:v>
                </c:pt>
                <c:pt idx="188" formatCode="0.00%">
                  <c:v>0.21</c:v>
                </c:pt>
                <c:pt idx="189" formatCode="0.00%">
                  <c:v>0.2104</c:v>
                </c:pt>
                <c:pt idx="190" formatCode="0.00%">
                  <c:v>0.21110000000000001</c:v>
                </c:pt>
                <c:pt idx="191" formatCode="0.00%">
                  <c:v>0.21210000000000001</c:v>
                </c:pt>
                <c:pt idx="192" formatCode="0.00%">
                  <c:v>0.2135</c:v>
                </c:pt>
                <c:pt idx="193" formatCode="0.00%">
                  <c:v>0.2152</c:v>
                </c:pt>
                <c:pt idx="194" formatCode="0.00%">
                  <c:v>0.21709999999999999</c:v>
                </c:pt>
                <c:pt idx="195" formatCode="0.00%">
                  <c:v>0.21940000000000001</c:v>
                </c:pt>
                <c:pt idx="196" formatCode="0.00%">
                  <c:v>0.2218</c:v>
                </c:pt>
                <c:pt idx="197" formatCode="0.00%">
                  <c:v>0.22450000000000001</c:v>
                </c:pt>
                <c:pt idx="198" formatCode="0.00%">
                  <c:v>0.22739999999999999</c:v>
                </c:pt>
                <c:pt idx="199" formatCode="0.00%">
                  <c:v>0.23039999999999999</c:v>
                </c:pt>
                <c:pt idx="200" formatCode="0.00%">
                  <c:v>0.2336</c:v>
                </c:pt>
                <c:pt idx="201" formatCode="0.00%">
                  <c:v>0.23680000000000001</c:v>
                </c:pt>
                <c:pt idx="202" formatCode="0.00%">
                  <c:v>0.24</c:v>
                </c:pt>
                <c:pt idx="203" formatCode="0.00%">
                  <c:v>0.2432</c:v>
                </c:pt>
                <c:pt idx="204" formatCode="0.00%">
                  <c:v>0.24640000000000001</c:v>
                </c:pt>
                <c:pt idx="205" formatCode="0.00%">
                  <c:v>0.24959999999999999</c:v>
                </c:pt>
                <c:pt idx="206" formatCode="0.00%">
                  <c:v>0.25259999999999999</c:v>
                </c:pt>
                <c:pt idx="207" formatCode="0.00%">
                  <c:v>0.2555</c:v>
                </c:pt>
                <c:pt idx="208" formatCode="0.00%">
                  <c:v>0.25819999999999999</c:v>
                </c:pt>
                <c:pt idx="209" formatCode="0.00%">
                  <c:v>0.2606</c:v>
                </c:pt>
                <c:pt idx="210" formatCode="0.00%">
                  <c:v>0.26290000000000002</c:v>
                </c:pt>
                <c:pt idx="211" formatCode="0.00%">
                  <c:v>0.26479999999999998</c:v>
                </c:pt>
                <c:pt idx="212" formatCode="0.00%">
                  <c:v>0.26650000000000001</c:v>
                </c:pt>
                <c:pt idx="213" formatCode="0.00%">
                  <c:v>0.26790000000000003</c:v>
                </c:pt>
                <c:pt idx="214" formatCode="0.00%">
                  <c:v>0.26889999999999997</c:v>
                </c:pt>
                <c:pt idx="215" formatCode="0.00%">
                  <c:v>0.26960000000000001</c:v>
                </c:pt>
                <c:pt idx="216" formatCode="0.00%">
                  <c:v>0.27</c:v>
                </c:pt>
                <c:pt idx="217" formatCode="0.00%">
                  <c:v>0.27</c:v>
                </c:pt>
                <c:pt idx="218" formatCode="0.00%">
                  <c:v>0.26960000000000001</c:v>
                </c:pt>
                <c:pt idx="219" formatCode="0.00%">
                  <c:v>0.26889999999999997</c:v>
                </c:pt>
                <c:pt idx="220" formatCode="0.00%">
                  <c:v>0.26790000000000003</c:v>
                </c:pt>
                <c:pt idx="221" formatCode="0.00%">
                  <c:v>0.26650000000000001</c:v>
                </c:pt>
                <c:pt idx="222" formatCode="0.00%">
                  <c:v>0.26479999999999998</c:v>
                </c:pt>
                <c:pt idx="223" formatCode="0.00%">
                  <c:v>0.26290000000000002</c:v>
                </c:pt>
                <c:pt idx="224" formatCode="0.00%">
                  <c:v>0.2606</c:v>
                </c:pt>
                <c:pt idx="225" formatCode="0.00%">
                  <c:v>0.25819999999999999</c:v>
                </c:pt>
                <c:pt idx="226" formatCode="0.00%">
                  <c:v>0.2555</c:v>
                </c:pt>
                <c:pt idx="227" formatCode="0.00%">
                  <c:v>0.25259999999999999</c:v>
                </c:pt>
                <c:pt idx="228" formatCode="0.00%">
                  <c:v>0.24959999999999999</c:v>
                </c:pt>
                <c:pt idx="229" formatCode="0.00%">
                  <c:v>0.24640000000000001</c:v>
                </c:pt>
                <c:pt idx="230" formatCode="0.00%">
                  <c:v>0.2432</c:v>
                </c:pt>
                <c:pt idx="231" formatCode="0.00%">
                  <c:v>0.24</c:v>
                </c:pt>
                <c:pt idx="232" formatCode="0.00%">
                  <c:v>0.23680000000000001</c:v>
                </c:pt>
                <c:pt idx="233" formatCode="0.00%">
                  <c:v>0.2336</c:v>
                </c:pt>
                <c:pt idx="234" formatCode="0.00%">
                  <c:v>0.23039999999999999</c:v>
                </c:pt>
                <c:pt idx="235" formatCode="0.00%">
                  <c:v>0.22739999999999999</c:v>
                </c:pt>
                <c:pt idx="236" formatCode="0.00%">
                  <c:v>0.22450000000000001</c:v>
                </c:pt>
                <c:pt idx="237" formatCode="0.00%">
                  <c:v>0.2218</c:v>
                </c:pt>
                <c:pt idx="238" formatCode="0.00%">
                  <c:v>0.21940000000000001</c:v>
                </c:pt>
                <c:pt idx="239" formatCode="0.00%">
                  <c:v>0.21709999999999999</c:v>
                </c:pt>
                <c:pt idx="240" formatCode="0.00%">
                  <c:v>0.2152</c:v>
                </c:pt>
                <c:pt idx="241" formatCode="0.00%">
                  <c:v>0.2135</c:v>
                </c:pt>
                <c:pt idx="242" formatCode="0.00%">
                  <c:v>0.21210000000000001</c:v>
                </c:pt>
                <c:pt idx="243" formatCode="0.00%">
                  <c:v>0.21110000000000001</c:v>
                </c:pt>
                <c:pt idx="244" formatCode="0.00%">
                  <c:v>0.2104</c:v>
                </c:pt>
                <c:pt idx="245" formatCode="0.00%">
                  <c:v>0.21</c:v>
                </c:pt>
                <c:pt idx="246" formatCode="0.00%">
                  <c:v>0.21</c:v>
                </c:pt>
                <c:pt idx="247" formatCode="0.00%">
                  <c:v>0.2104</c:v>
                </c:pt>
                <c:pt idx="248" formatCode="0.00%">
                  <c:v>0.21110000000000001</c:v>
                </c:pt>
                <c:pt idx="249" formatCode="0.00%">
                  <c:v>0.21210000000000001</c:v>
                </c:pt>
                <c:pt idx="250" formatCode="0.00%">
                  <c:v>0.2135</c:v>
                </c:pt>
                <c:pt idx="251" formatCode="0.00%">
                  <c:v>0.2152</c:v>
                </c:pt>
                <c:pt idx="252" formatCode="0.00%">
                  <c:v>0.21709999999999999</c:v>
                </c:pt>
                <c:pt idx="253" formatCode="0.00%">
                  <c:v>0.21940000000000001</c:v>
                </c:pt>
                <c:pt idx="254" formatCode="0.00%">
                  <c:v>0.2218</c:v>
                </c:pt>
                <c:pt idx="255" formatCode="0.00%">
                  <c:v>0.22450000000000001</c:v>
                </c:pt>
                <c:pt idx="256" formatCode="0.00%">
                  <c:v>0.22739999999999999</c:v>
                </c:pt>
                <c:pt idx="257" formatCode="0.00%">
                  <c:v>0.23039999999999999</c:v>
                </c:pt>
                <c:pt idx="258" formatCode="0.00%">
                  <c:v>0.2336</c:v>
                </c:pt>
                <c:pt idx="259" formatCode="0.00%">
                  <c:v>0.23680000000000001</c:v>
                </c:pt>
                <c:pt idx="260" formatCode="0.00%">
                  <c:v>0.24</c:v>
                </c:pt>
                <c:pt idx="261" formatCode="0.00%">
                  <c:v>0.2432</c:v>
                </c:pt>
                <c:pt idx="262" formatCode="0.00%">
                  <c:v>0.24640000000000001</c:v>
                </c:pt>
                <c:pt idx="263" formatCode="0.00%">
                  <c:v>0.24959999999999999</c:v>
                </c:pt>
                <c:pt idx="264" formatCode="0.00%">
                  <c:v>0.25259999999999999</c:v>
                </c:pt>
                <c:pt idx="265" formatCode="0.00%">
                  <c:v>0.2555</c:v>
                </c:pt>
                <c:pt idx="266" formatCode="0.00%">
                  <c:v>0.25819999999999999</c:v>
                </c:pt>
                <c:pt idx="267" formatCode="0.00%">
                  <c:v>0.2606</c:v>
                </c:pt>
                <c:pt idx="268" formatCode="0.00%">
                  <c:v>0.26290000000000002</c:v>
                </c:pt>
                <c:pt idx="269" formatCode="0.00%">
                  <c:v>0.26479999999999998</c:v>
                </c:pt>
                <c:pt idx="270" formatCode="0.00%">
                  <c:v>0.26650000000000001</c:v>
                </c:pt>
                <c:pt idx="271" formatCode="0.00%">
                  <c:v>0.26790000000000003</c:v>
                </c:pt>
                <c:pt idx="272" formatCode="0.00%">
                  <c:v>0.26889999999999997</c:v>
                </c:pt>
                <c:pt idx="273" formatCode="0.00%">
                  <c:v>0.26960000000000001</c:v>
                </c:pt>
                <c:pt idx="274" formatCode="0.00%">
                  <c:v>0.27</c:v>
                </c:pt>
                <c:pt idx="275" formatCode="0.00%">
                  <c:v>0.27</c:v>
                </c:pt>
                <c:pt idx="276" formatCode="0.00%">
                  <c:v>0.26960000000000001</c:v>
                </c:pt>
                <c:pt idx="277" formatCode="0.00%">
                  <c:v>0.26889999999999997</c:v>
                </c:pt>
                <c:pt idx="278" formatCode="0.00%">
                  <c:v>0.26790000000000003</c:v>
                </c:pt>
                <c:pt idx="279" formatCode="0.00%">
                  <c:v>0.26650000000000001</c:v>
                </c:pt>
                <c:pt idx="280" formatCode="0.00%">
                  <c:v>0.26479999999999998</c:v>
                </c:pt>
                <c:pt idx="281" formatCode="0.00%">
                  <c:v>0.26290000000000002</c:v>
                </c:pt>
                <c:pt idx="282" formatCode="0.00%">
                  <c:v>0.2606</c:v>
                </c:pt>
                <c:pt idx="283" formatCode="0.00%">
                  <c:v>0.25819999999999999</c:v>
                </c:pt>
                <c:pt idx="284" formatCode="0.00%">
                  <c:v>0.2555</c:v>
                </c:pt>
                <c:pt idx="285" formatCode="0.00%">
                  <c:v>0.25259999999999999</c:v>
                </c:pt>
                <c:pt idx="286" formatCode="0.00%">
                  <c:v>0.24959999999999999</c:v>
                </c:pt>
                <c:pt idx="287" formatCode="0.00%">
                  <c:v>0.24640000000000001</c:v>
                </c:pt>
                <c:pt idx="288" formatCode="0.00%">
                  <c:v>0.2432</c:v>
                </c:pt>
                <c:pt idx="289" formatCode="0.00%">
                  <c:v>0.24</c:v>
                </c:pt>
                <c:pt idx="290" formatCode="0.00%">
                  <c:v>0.23680000000000001</c:v>
                </c:pt>
                <c:pt idx="291" formatCode="0.00%">
                  <c:v>0.2336</c:v>
                </c:pt>
                <c:pt idx="292" formatCode="0.00%">
                  <c:v>0.23039999999999999</c:v>
                </c:pt>
                <c:pt idx="293" formatCode="0.00%">
                  <c:v>0.22739999999999999</c:v>
                </c:pt>
                <c:pt idx="294" formatCode="0.00%">
                  <c:v>0.22450000000000001</c:v>
                </c:pt>
                <c:pt idx="295" formatCode="0.00%">
                  <c:v>0.2218</c:v>
                </c:pt>
                <c:pt idx="296" formatCode="0.00%">
                  <c:v>0.21940000000000001</c:v>
                </c:pt>
                <c:pt idx="297" formatCode="0.00%">
                  <c:v>0.21709999999999999</c:v>
                </c:pt>
                <c:pt idx="298" formatCode="0.00%">
                  <c:v>0.2152</c:v>
                </c:pt>
                <c:pt idx="299" formatCode="0.00%">
                  <c:v>0.2135</c:v>
                </c:pt>
                <c:pt idx="300" formatCode="0.00%">
                  <c:v>0.21210000000000001</c:v>
                </c:pt>
                <c:pt idx="301" formatCode="0.00%">
                  <c:v>0.21110000000000001</c:v>
                </c:pt>
                <c:pt idx="302" formatCode="0.00%">
                  <c:v>0.2104</c:v>
                </c:pt>
                <c:pt idx="303" formatCode="0.00%">
                  <c:v>0.21</c:v>
                </c:pt>
                <c:pt idx="304" formatCode="0.00%">
                  <c:v>0.21</c:v>
                </c:pt>
                <c:pt idx="305" formatCode="0.00%">
                  <c:v>0.2104</c:v>
                </c:pt>
                <c:pt idx="306" formatCode="0.00%">
                  <c:v>0.21110000000000001</c:v>
                </c:pt>
                <c:pt idx="307" formatCode="0.00%">
                  <c:v>0.21210000000000001</c:v>
                </c:pt>
                <c:pt idx="308" formatCode="0.00%">
                  <c:v>0.2135</c:v>
                </c:pt>
                <c:pt idx="309" formatCode="0.00%">
                  <c:v>0.2152</c:v>
                </c:pt>
                <c:pt idx="310" formatCode="0.00%">
                  <c:v>0.21709999999999999</c:v>
                </c:pt>
                <c:pt idx="311" formatCode="0.00%">
                  <c:v>0.21940000000000001</c:v>
                </c:pt>
                <c:pt idx="312" formatCode="0.00%">
                  <c:v>0.2218</c:v>
                </c:pt>
                <c:pt idx="313" formatCode="0.00%">
                  <c:v>0.22450000000000001</c:v>
                </c:pt>
                <c:pt idx="314" formatCode="0.00%">
                  <c:v>0.22739999999999999</c:v>
                </c:pt>
                <c:pt idx="315" formatCode="0.00%">
                  <c:v>0.23039999999999999</c:v>
                </c:pt>
                <c:pt idx="316" formatCode="0.00%">
                  <c:v>0.2336</c:v>
                </c:pt>
                <c:pt idx="317" formatCode="0.00%">
                  <c:v>0.23680000000000001</c:v>
                </c:pt>
                <c:pt idx="318" formatCode="0.00%">
                  <c:v>0.23799999999999999</c:v>
                </c:pt>
                <c:pt idx="319" formatCode="0.00%">
                  <c:v>0.23799999999999999</c:v>
                </c:pt>
                <c:pt idx="320" formatCode="0.00%">
                  <c:v>0.23799999999999999</c:v>
                </c:pt>
                <c:pt idx="321" formatCode="0.00%">
                  <c:v>0.23799999999999999</c:v>
                </c:pt>
                <c:pt idx="322" formatCode="0.00%">
                  <c:v>0.23799999999999999</c:v>
                </c:pt>
                <c:pt idx="323" formatCode="0.00%">
                  <c:v>0.23799999999999999</c:v>
                </c:pt>
                <c:pt idx="324" formatCode="0.00%">
                  <c:v>0.23799999999999999</c:v>
                </c:pt>
                <c:pt idx="325" formatCode="0.00%">
                  <c:v>0.23799999999999999</c:v>
                </c:pt>
                <c:pt idx="326" formatCode="0.00%">
                  <c:v>0.23799999999999999</c:v>
                </c:pt>
                <c:pt idx="327" formatCode="0.00%">
                  <c:v>0.23799999999999999</c:v>
                </c:pt>
                <c:pt idx="328" formatCode="0.00%">
                  <c:v>0.23799999999999999</c:v>
                </c:pt>
                <c:pt idx="329" formatCode="0.00%">
                  <c:v>0.23799999999999999</c:v>
                </c:pt>
                <c:pt idx="330" formatCode="0.00%">
                  <c:v>0.23799999999999999</c:v>
                </c:pt>
                <c:pt idx="331" formatCode="0.00%">
                  <c:v>0.23799999999999999</c:v>
                </c:pt>
                <c:pt idx="332" formatCode="0.00%">
                  <c:v>0.23799999999999999</c:v>
                </c:pt>
                <c:pt idx="333" formatCode="0.00%">
                  <c:v>0.23799999999999999</c:v>
                </c:pt>
                <c:pt idx="334" formatCode="0.00%">
                  <c:v>0.23799999999999999</c:v>
                </c:pt>
                <c:pt idx="335" formatCode="0.00%">
                  <c:v>0.23799999999999999</c:v>
                </c:pt>
              </c:numCache>
            </c:numRef>
          </c:val>
          <c:smooth val="1"/>
          <c:extLst>
            <c:ext xmlns:c16="http://schemas.microsoft.com/office/drawing/2014/chart" uri="{C3380CC4-5D6E-409C-BE32-E72D297353CC}">
              <c16:uniqueId val="{00000001-1927-44CC-B7A7-AD12D7C47EA0}"/>
            </c:ext>
          </c:extLst>
        </c:ser>
        <c:dLbls>
          <c:showLegendKey val="0"/>
          <c:showVal val="0"/>
          <c:showCatName val="0"/>
          <c:showSerName val="0"/>
          <c:showPercent val="0"/>
          <c:showBubbleSize val="0"/>
        </c:dLbls>
        <c:marker val="1"/>
        <c:smooth val="0"/>
        <c:axId val="1882646368"/>
        <c:axId val="1882620928"/>
      </c:lineChart>
      <c:dateAx>
        <c:axId val="879840495"/>
        <c:scaling>
          <c:orientation val="minMax"/>
        </c:scaling>
        <c:delete val="1"/>
        <c:axPos val="b"/>
        <c:numFmt formatCode="m/d/yyyy" sourceLinked="1"/>
        <c:majorTickMark val="out"/>
        <c:minorTickMark val="none"/>
        <c:tickLblPos val="nextTo"/>
        <c:crossAx val="879840975"/>
        <c:crosses val="autoZero"/>
        <c:auto val="1"/>
        <c:lblOffset val="100"/>
        <c:baseTimeUnit val="days"/>
      </c:dateAx>
      <c:valAx>
        <c:axId val="879840975"/>
        <c:scaling>
          <c:orientation val="minMax"/>
          <c:max val="100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FFBD29"/>
                </a:solidFill>
                <a:latin typeface="Arial Black" panose="020B0A04020102020204" pitchFamily="34" charset="0"/>
                <a:ea typeface="+mn-ea"/>
                <a:cs typeface="+mn-cs"/>
              </a:defRPr>
            </a:pPr>
            <a:endParaRPr lang="en-US"/>
          </a:p>
        </c:txPr>
        <c:crossAx val="879840495"/>
        <c:crosses val="autoZero"/>
        <c:crossBetween val="between"/>
      </c:valAx>
      <c:valAx>
        <c:axId val="1882620928"/>
        <c:scaling>
          <c:orientation val="minMax"/>
          <c:max val="1"/>
          <c:min val="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70C0"/>
                </a:solidFill>
                <a:latin typeface="Arial Black" panose="020B0A04020102020204" pitchFamily="34" charset="0"/>
                <a:ea typeface="+mn-ea"/>
                <a:cs typeface="+mn-cs"/>
              </a:defRPr>
            </a:pPr>
            <a:endParaRPr lang="en-US"/>
          </a:p>
        </c:txPr>
        <c:crossAx val="1882646368"/>
        <c:crosses val="max"/>
        <c:crossBetween val="between"/>
      </c:valAx>
      <c:dateAx>
        <c:axId val="1882646368"/>
        <c:scaling>
          <c:orientation val="minMax"/>
        </c:scaling>
        <c:delete val="1"/>
        <c:axPos val="b"/>
        <c:numFmt formatCode="m/d/yyyy" sourceLinked="1"/>
        <c:majorTickMark val="out"/>
        <c:minorTickMark val="none"/>
        <c:tickLblPos val="nextTo"/>
        <c:crossAx val="1882620928"/>
        <c:crosses val="autoZero"/>
        <c:auto val="1"/>
        <c:lblOffset val="100"/>
        <c:baseTimeUnit val="days"/>
      </c:dateAx>
      <c:spPr>
        <a:noFill/>
        <a:ln>
          <a:noFill/>
        </a:ln>
        <a:effectLst/>
      </c:spPr>
    </c:plotArea>
    <c:legend>
      <c:legendPos val="t"/>
      <c:layout>
        <c:manualLayout>
          <c:xMode val="edge"/>
          <c:yMode val="edge"/>
          <c:x val="0.1584620179734553"/>
          <c:y val="4.9181743581879281E-3"/>
          <c:w val="0.70448532824651111"/>
          <c:h val="7.41073997612168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353196864741306E-2"/>
          <c:y val="0.11909649651719677"/>
          <c:w val="0.84881532460147124"/>
          <c:h val="0.80640536057769563"/>
        </c:manualLayout>
      </c:layout>
      <c:barChart>
        <c:barDir val="col"/>
        <c:grouping val="clustered"/>
        <c:varyColors val="0"/>
        <c:ser>
          <c:idx val="0"/>
          <c:order val="0"/>
          <c:tx>
            <c:strRef>
              <c:f>Sheet1!$B$1</c:f>
              <c:strCache>
                <c:ptCount val="1"/>
                <c:pt idx="0">
                  <c:v>Cumulative Absences</c:v>
                </c:pt>
              </c:strCache>
            </c:strRef>
          </c:tx>
          <c:spPr>
            <a:solidFill>
              <a:srgbClr val="FFE09B"/>
            </a:solidFill>
            <a:ln>
              <a:noFill/>
            </a:ln>
            <a:effectLst/>
          </c:spPr>
          <c:invertIfNegative val="0"/>
          <c:cat>
            <c:numRef>
              <c:f>Sheet1!$A$2:$A$337</c:f>
              <c:numCache>
                <c:formatCode>m/d/yyyy</c:formatCode>
                <c:ptCount val="336"/>
                <c:pt idx="0">
                  <c:v>45139</c:v>
                </c:pt>
                <c:pt idx="1">
                  <c:v>45140</c:v>
                </c:pt>
                <c:pt idx="2">
                  <c:v>45141</c:v>
                </c:pt>
                <c:pt idx="3">
                  <c:v>45142</c:v>
                </c:pt>
                <c:pt idx="4">
                  <c:v>45143</c:v>
                </c:pt>
                <c:pt idx="5">
                  <c:v>45144</c:v>
                </c:pt>
                <c:pt idx="6">
                  <c:v>45145</c:v>
                </c:pt>
                <c:pt idx="7">
                  <c:v>45146</c:v>
                </c:pt>
                <c:pt idx="8">
                  <c:v>45147</c:v>
                </c:pt>
                <c:pt idx="9">
                  <c:v>45148</c:v>
                </c:pt>
                <c:pt idx="10">
                  <c:v>45149</c:v>
                </c:pt>
                <c:pt idx="11">
                  <c:v>45150</c:v>
                </c:pt>
                <c:pt idx="12">
                  <c:v>45151</c:v>
                </c:pt>
                <c:pt idx="13">
                  <c:v>45152</c:v>
                </c:pt>
                <c:pt idx="14">
                  <c:v>45153</c:v>
                </c:pt>
                <c:pt idx="15">
                  <c:v>45154</c:v>
                </c:pt>
                <c:pt idx="16">
                  <c:v>45155</c:v>
                </c:pt>
                <c:pt idx="17">
                  <c:v>45156</c:v>
                </c:pt>
                <c:pt idx="18">
                  <c:v>45157</c:v>
                </c:pt>
                <c:pt idx="19">
                  <c:v>45158</c:v>
                </c:pt>
                <c:pt idx="20">
                  <c:v>45159</c:v>
                </c:pt>
                <c:pt idx="21">
                  <c:v>45160</c:v>
                </c:pt>
                <c:pt idx="22">
                  <c:v>45161</c:v>
                </c:pt>
                <c:pt idx="23">
                  <c:v>45162</c:v>
                </c:pt>
                <c:pt idx="24">
                  <c:v>45163</c:v>
                </c:pt>
                <c:pt idx="25">
                  <c:v>45164</c:v>
                </c:pt>
                <c:pt idx="26">
                  <c:v>45165</c:v>
                </c:pt>
                <c:pt idx="27">
                  <c:v>45166</c:v>
                </c:pt>
                <c:pt idx="28">
                  <c:v>45167</c:v>
                </c:pt>
                <c:pt idx="29">
                  <c:v>45168</c:v>
                </c:pt>
                <c:pt idx="30">
                  <c:v>45169</c:v>
                </c:pt>
                <c:pt idx="31">
                  <c:v>45170</c:v>
                </c:pt>
                <c:pt idx="32">
                  <c:v>45171</c:v>
                </c:pt>
                <c:pt idx="33">
                  <c:v>45172</c:v>
                </c:pt>
                <c:pt idx="34">
                  <c:v>45173</c:v>
                </c:pt>
                <c:pt idx="35">
                  <c:v>45174</c:v>
                </c:pt>
                <c:pt idx="36">
                  <c:v>45175</c:v>
                </c:pt>
                <c:pt idx="37">
                  <c:v>45176</c:v>
                </c:pt>
                <c:pt idx="38">
                  <c:v>45177</c:v>
                </c:pt>
                <c:pt idx="39">
                  <c:v>45178</c:v>
                </c:pt>
                <c:pt idx="40">
                  <c:v>45179</c:v>
                </c:pt>
                <c:pt idx="41">
                  <c:v>45180</c:v>
                </c:pt>
                <c:pt idx="42">
                  <c:v>45181</c:v>
                </c:pt>
                <c:pt idx="43">
                  <c:v>45182</c:v>
                </c:pt>
                <c:pt idx="44">
                  <c:v>45183</c:v>
                </c:pt>
                <c:pt idx="45">
                  <c:v>45184</c:v>
                </c:pt>
                <c:pt idx="46">
                  <c:v>45185</c:v>
                </c:pt>
                <c:pt idx="47">
                  <c:v>45186</c:v>
                </c:pt>
                <c:pt idx="48">
                  <c:v>45187</c:v>
                </c:pt>
                <c:pt idx="49">
                  <c:v>45188</c:v>
                </c:pt>
                <c:pt idx="50">
                  <c:v>45189</c:v>
                </c:pt>
                <c:pt idx="51">
                  <c:v>45190</c:v>
                </c:pt>
                <c:pt idx="52">
                  <c:v>45191</c:v>
                </c:pt>
                <c:pt idx="53">
                  <c:v>45192</c:v>
                </c:pt>
                <c:pt idx="54">
                  <c:v>45193</c:v>
                </c:pt>
                <c:pt idx="55">
                  <c:v>45194</c:v>
                </c:pt>
                <c:pt idx="56">
                  <c:v>45195</c:v>
                </c:pt>
                <c:pt idx="57">
                  <c:v>45196</c:v>
                </c:pt>
                <c:pt idx="58">
                  <c:v>45197</c:v>
                </c:pt>
                <c:pt idx="59">
                  <c:v>45198</c:v>
                </c:pt>
                <c:pt idx="60">
                  <c:v>45199</c:v>
                </c:pt>
                <c:pt idx="61">
                  <c:v>45200</c:v>
                </c:pt>
                <c:pt idx="62">
                  <c:v>45201</c:v>
                </c:pt>
                <c:pt idx="63">
                  <c:v>45202</c:v>
                </c:pt>
                <c:pt idx="64">
                  <c:v>45203</c:v>
                </c:pt>
                <c:pt idx="65">
                  <c:v>45204</c:v>
                </c:pt>
                <c:pt idx="66">
                  <c:v>45205</c:v>
                </c:pt>
                <c:pt idx="67">
                  <c:v>45206</c:v>
                </c:pt>
                <c:pt idx="68">
                  <c:v>45207</c:v>
                </c:pt>
                <c:pt idx="69">
                  <c:v>45208</c:v>
                </c:pt>
                <c:pt idx="70">
                  <c:v>45209</c:v>
                </c:pt>
                <c:pt idx="71">
                  <c:v>45210</c:v>
                </c:pt>
                <c:pt idx="72">
                  <c:v>45211</c:v>
                </c:pt>
                <c:pt idx="73">
                  <c:v>45212</c:v>
                </c:pt>
                <c:pt idx="74">
                  <c:v>45213</c:v>
                </c:pt>
                <c:pt idx="75">
                  <c:v>45214</c:v>
                </c:pt>
                <c:pt idx="76">
                  <c:v>45215</c:v>
                </c:pt>
                <c:pt idx="77">
                  <c:v>45216</c:v>
                </c:pt>
                <c:pt idx="78">
                  <c:v>45217</c:v>
                </c:pt>
                <c:pt idx="79">
                  <c:v>45218</c:v>
                </c:pt>
                <c:pt idx="80">
                  <c:v>45219</c:v>
                </c:pt>
                <c:pt idx="81">
                  <c:v>45220</c:v>
                </c:pt>
                <c:pt idx="82">
                  <c:v>45221</c:v>
                </c:pt>
                <c:pt idx="83">
                  <c:v>45222</c:v>
                </c:pt>
                <c:pt idx="84">
                  <c:v>45223</c:v>
                </c:pt>
                <c:pt idx="85">
                  <c:v>45224</c:v>
                </c:pt>
                <c:pt idx="86">
                  <c:v>45225</c:v>
                </c:pt>
                <c:pt idx="87">
                  <c:v>45226</c:v>
                </c:pt>
                <c:pt idx="88">
                  <c:v>45227</c:v>
                </c:pt>
                <c:pt idx="89">
                  <c:v>45228</c:v>
                </c:pt>
                <c:pt idx="90">
                  <c:v>45229</c:v>
                </c:pt>
                <c:pt idx="91">
                  <c:v>45230</c:v>
                </c:pt>
                <c:pt idx="92">
                  <c:v>45231</c:v>
                </c:pt>
                <c:pt idx="93">
                  <c:v>45232</c:v>
                </c:pt>
                <c:pt idx="94">
                  <c:v>45233</c:v>
                </c:pt>
                <c:pt idx="95">
                  <c:v>45234</c:v>
                </c:pt>
                <c:pt idx="96">
                  <c:v>45235</c:v>
                </c:pt>
                <c:pt idx="97">
                  <c:v>45236</c:v>
                </c:pt>
                <c:pt idx="98">
                  <c:v>45237</c:v>
                </c:pt>
                <c:pt idx="99">
                  <c:v>45238</c:v>
                </c:pt>
                <c:pt idx="100">
                  <c:v>45239</c:v>
                </c:pt>
                <c:pt idx="101">
                  <c:v>45240</c:v>
                </c:pt>
                <c:pt idx="102">
                  <c:v>45241</c:v>
                </c:pt>
                <c:pt idx="103">
                  <c:v>45242</c:v>
                </c:pt>
                <c:pt idx="104">
                  <c:v>45243</c:v>
                </c:pt>
                <c:pt idx="105">
                  <c:v>45244</c:v>
                </c:pt>
                <c:pt idx="106">
                  <c:v>45245</c:v>
                </c:pt>
                <c:pt idx="107">
                  <c:v>45246</c:v>
                </c:pt>
                <c:pt idx="108">
                  <c:v>45247</c:v>
                </c:pt>
                <c:pt idx="109">
                  <c:v>45248</c:v>
                </c:pt>
                <c:pt idx="110">
                  <c:v>45249</c:v>
                </c:pt>
                <c:pt idx="111">
                  <c:v>45250</c:v>
                </c:pt>
                <c:pt idx="112">
                  <c:v>45251</c:v>
                </c:pt>
                <c:pt idx="113">
                  <c:v>45252</c:v>
                </c:pt>
                <c:pt idx="114">
                  <c:v>45253</c:v>
                </c:pt>
                <c:pt idx="115">
                  <c:v>45254</c:v>
                </c:pt>
                <c:pt idx="116">
                  <c:v>45255</c:v>
                </c:pt>
                <c:pt idx="117">
                  <c:v>45256</c:v>
                </c:pt>
                <c:pt idx="118">
                  <c:v>45257</c:v>
                </c:pt>
                <c:pt idx="119">
                  <c:v>45258</c:v>
                </c:pt>
                <c:pt idx="120">
                  <c:v>45259</c:v>
                </c:pt>
                <c:pt idx="121">
                  <c:v>45260</c:v>
                </c:pt>
                <c:pt idx="122">
                  <c:v>45261</c:v>
                </c:pt>
                <c:pt idx="123">
                  <c:v>45262</c:v>
                </c:pt>
                <c:pt idx="124">
                  <c:v>45263</c:v>
                </c:pt>
                <c:pt idx="125">
                  <c:v>45264</c:v>
                </c:pt>
                <c:pt idx="126">
                  <c:v>45265</c:v>
                </c:pt>
                <c:pt idx="127">
                  <c:v>45266</c:v>
                </c:pt>
                <c:pt idx="128">
                  <c:v>45267</c:v>
                </c:pt>
                <c:pt idx="129">
                  <c:v>45268</c:v>
                </c:pt>
                <c:pt idx="130">
                  <c:v>45269</c:v>
                </c:pt>
                <c:pt idx="131">
                  <c:v>45270</c:v>
                </c:pt>
                <c:pt idx="132">
                  <c:v>45271</c:v>
                </c:pt>
                <c:pt idx="133">
                  <c:v>45272</c:v>
                </c:pt>
                <c:pt idx="134">
                  <c:v>45273</c:v>
                </c:pt>
                <c:pt idx="135">
                  <c:v>45274</c:v>
                </c:pt>
                <c:pt idx="136">
                  <c:v>45275</c:v>
                </c:pt>
                <c:pt idx="137">
                  <c:v>45276</c:v>
                </c:pt>
                <c:pt idx="138">
                  <c:v>45277</c:v>
                </c:pt>
                <c:pt idx="139">
                  <c:v>45278</c:v>
                </c:pt>
                <c:pt idx="140">
                  <c:v>45279</c:v>
                </c:pt>
                <c:pt idx="141">
                  <c:v>45280</c:v>
                </c:pt>
                <c:pt idx="142">
                  <c:v>45281</c:v>
                </c:pt>
                <c:pt idx="143">
                  <c:v>45282</c:v>
                </c:pt>
                <c:pt idx="144">
                  <c:v>45283</c:v>
                </c:pt>
                <c:pt idx="145">
                  <c:v>45284</c:v>
                </c:pt>
                <c:pt idx="146">
                  <c:v>45285</c:v>
                </c:pt>
                <c:pt idx="147">
                  <c:v>45286</c:v>
                </c:pt>
                <c:pt idx="148">
                  <c:v>45287</c:v>
                </c:pt>
                <c:pt idx="149">
                  <c:v>45288</c:v>
                </c:pt>
                <c:pt idx="150">
                  <c:v>45289</c:v>
                </c:pt>
                <c:pt idx="151">
                  <c:v>45290</c:v>
                </c:pt>
                <c:pt idx="152">
                  <c:v>45291</c:v>
                </c:pt>
                <c:pt idx="153">
                  <c:v>45292</c:v>
                </c:pt>
                <c:pt idx="154">
                  <c:v>45293</c:v>
                </c:pt>
                <c:pt idx="155">
                  <c:v>45294</c:v>
                </c:pt>
                <c:pt idx="156">
                  <c:v>45295</c:v>
                </c:pt>
                <c:pt idx="157">
                  <c:v>45296</c:v>
                </c:pt>
                <c:pt idx="158">
                  <c:v>45297</c:v>
                </c:pt>
                <c:pt idx="159">
                  <c:v>45298</c:v>
                </c:pt>
                <c:pt idx="160">
                  <c:v>45299</c:v>
                </c:pt>
                <c:pt idx="161">
                  <c:v>45300</c:v>
                </c:pt>
                <c:pt idx="162">
                  <c:v>45301</c:v>
                </c:pt>
                <c:pt idx="163">
                  <c:v>45302</c:v>
                </c:pt>
                <c:pt idx="164">
                  <c:v>45303</c:v>
                </c:pt>
                <c:pt idx="165">
                  <c:v>45304</c:v>
                </c:pt>
                <c:pt idx="166">
                  <c:v>45305</c:v>
                </c:pt>
                <c:pt idx="167">
                  <c:v>45306</c:v>
                </c:pt>
                <c:pt idx="168">
                  <c:v>45307</c:v>
                </c:pt>
                <c:pt idx="169">
                  <c:v>45308</c:v>
                </c:pt>
                <c:pt idx="170">
                  <c:v>45309</c:v>
                </c:pt>
                <c:pt idx="171">
                  <c:v>45310</c:v>
                </c:pt>
                <c:pt idx="172">
                  <c:v>45311</c:v>
                </c:pt>
                <c:pt idx="173">
                  <c:v>45312</c:v>
                </c:pt>
                <c:pt idx="174">
                  <c:v>45313</c:v>
                </c:pt>
                <c:pt idx="175">
                  <c:v>45314</c:v>
                </c:pt>
                <c:pt idx="176">
                  <c:v>45315</c:v>
                </c:pt>
                <c:pt idx="177">
                  <c:v>45316</c:v>
                </c:pt>
                <c:pt idx="178">
                  <c:v>45317</c:v>
                </c:pt>
                <c:pt idx="179">
                  <c:v>45318</c:v>
                </c:pt>
                <c:pt idx="180">
                  <c:v>45319</c:v>
                </c:pt>
                <c:pt idx="181">
                  <c:v>45320</c:v>
                </c:pt>
                <c:pt idx="182">
                  <c:v>45321</c:v>
                </c:pt>
                <c:pt idx="183">
                  <c:v>45322</c:v>
                </c:pt>
                <c:pt idx="184">
                  <c:v>45323</c:v>
                </c:pt>
                <c:pt idx="185">
                  <c:v>45324</c:v>
                </c:pt>
                <c:pt idx="186">
                  <c:v>45325</c:v>
                </c:pt>
                <c:pt idx="187">
                  <c:v>45326</c:v>
                </c:pt>
                <c:pt idx="188">
                  <c:v>45327</c:v>
                </c:pt>
                <c:pt idx="189">
                  <c:v>45328</c:v>
                </c:pt>
                <c:pt idx="190">
                  <c:v>45329</c:v>
                </c:pt>
                <c:pt idx="191">
                  <c:v>45330</c:v>
                </c:pt>
                <c:pt idx="192">
                  <c:v>45331</c:v>
                </c:pt>
                <c:pt idx="193">
                  <c:v>45332</c:v>
                </c:pt>
                <c:pt idx="194">
                  <c:v>45333</c:v>
                </c:pt>
                <c:pt idx="195">
                  <c:v>45334</c:v>
                </c:pt>
                <c:pt idx="196">
                  <c:v>45335</c:v>
                </c:pt>
                <c:pt idx="197">
                  <c:v>45336</c:v>
                </c:pt>
                <c:pt idx="198">
                  <c:v>45337</c:v>
                </c:pt>
                <c:pt idx="199">
                  <c:v>45338</c:v>
                </c:pt>
                <c:pt idx="200">
                  <c:v>45339</c:v>
                </c:pt>
                <c:pt idx="201">
                  <c:v>45340</c:v>
                </c:pt>
                <c:pt idx="202">
                  <c:v>45341</c:v>
                </c:pt>
                <c:pt idx="203">
                  <c:v>45342</c:v>
                </c:pt>
                <c:pt idx="204">
                  <c:v>45343</c:v>
                </c:pt>
                <c:pt idx="205">
                  <c:v>45344</c:v>
                </c:pt>
                <c:pt idx="206">
                  <c:v>45345</c:v>
                </c:pt>
                <c:pt idx="207">
                  <c:v>45346</c:v>
                </c:pt>
                <c:pt idx="208">
                  <c:v>45347</c:v>
                </c:pt>
                <c:pt idx="209">
                  <c:v>45348</c:v>
                </c:pt>
                <c:pt idx="210">
                  <c:v>45349</c:v>
                </c:pt>
                <c:pt idx="211">
                  <c:v>45350</c:v>
                </c:pt>
                <c:pt idx="212">
                  <c:v>45351</c:v>
                </c:pt>
                <c:pt idx="213">
                  <c:v>45352</c:v>
                </c:pt>
                <c:pt idx="214">
                  <c:v>45353</c:v>
                </c:pt>
                <c:pt idx="215">
                  <c:v>45354</c:v>
                </c:pt>
                <c:pt idx="216">
                  <c:v>45355</c:v>
                </c:pt>
                <c:pt idx="217">
                  <c:v>45356</c:v>
                </c:pt>
                <c:pt idx="218">
                  <c:v>45357</c:v>
                </c:pt>
                <c:pt idx="219">
                  <c:v>45358</c:v>
                </c:pt>
                <c:pt idx="220">
                  <c:v>45359</c:v>
                </c:pt>
                <c:pt idx="221">
                  <c:v>45360</c:v>
                </c:pt>
                <c:pt idx="222">
                  <c:v>45361</c:v>
                </c:pt>
                <c:pt idx="223">
                  <c:v>45362</c:v>
                </c:pt>
                <c:pt idx="224">
                  <c:v>45363</c:v>
                </c:pt>
                <c:pt idx="225">
                  <c:v>45364</c:v>
                </c:pt>
                <c:pt idx="226">
                  <c:v>45365</c:v>
                </c:pt>
                <c:pt idx="227">
                  <c:v>45366</c:v>
                </c:pt>
                <c:pt idx="228">
                  <c:v>45367</c:v>
                </c:pt>
                <c:pt idx="229">
                  <c:v>45368</c:v>
                </c:pt>
                <c:pt idx="230">
                  <c:v>45369</c:v>
                </c:pt>
                <c:pt idx="231">
                  <c:v>45370</c:v>
                </c:pt>
                <c:pt idx="232">
                  <c:v>45371</c:v>
                </c:pt>
                <c:pt idx="233">
                  <c:v>45372</c:v>
                </c:pt>
                <c:pt idx="234">
                  <c:v>45373</c:v>
                </c:pt>
                <c:pt idx="235">
                  <c:v>45374</c:v>
                </c:pt>
                <c:pt idx="236">
                  <c:v>45375</c:v>
                </c:pt>
                <c:pt idx="237">
                  <c:v>45376</c:v>
                </c:pt>
                <c:pt idx="238">
                  <c:v>45377</c:v>
                </c:pt>
                <c:pt idx="239">
                  <c:v>45378</c:v>
                </c:pt>
                <c:pt idx="240">
                  <c:v>45379</c:v>
                </c:pt>
                <c:pt idx="241">
                  <c:v>45380</c:v>
                </c:pt>
                <c:pt idx="242">
                  <c:v>45381</c:v>
                </c:pt>
                <c:pt idx="243">
                  <c:v>45382</c:v>
                </c:pt>
                <c:pt idx="244">
                  <c:v>45383</c:v>
                </c:pt>
                <c:pt idx="245">
                  <c:v>45384</c:v>
                </c:pt>
                <c:pt idx="246">
                  <c:v>45385</c:v>
                </c:pt>
                <c:pt idx="247">
                  <c:v>45386</c:v>
                </c:pt>
                <c:pt idx="248">
                  <c:v>45387</c:v>
                </c:pt>
                <c:pt idx="249">
                  <c:v>45388</c:v>
                </c:pt>
                <c:pt idx="250">
                  <c:v>45389</c:v>
                </c:pt>
                <c:pt idx="251">
                  <c:v>45390</c:v>
                </c:pt>
                <c:pt idx="252">
                  <c:v>45391</c:v>
                </c:pt>
                <c:pt idx="253">
                  <c:v>45392</c:v>
                </c:pt>
                <c:pt idx="254">
                  <c:v>45393</c:v>
                </c:pt>
                <c:pt idx="255">
                  <c:v>45394</c:v>
                </c:pt>
                <c:pt idx="256">
                  <c:v>45395</c:v>
                </c:pt>
                <c:pt idx="257">
                  <c:v>45396</c:v>
                </c:pt>
                <c:pt idx="258">
                  <c:v>45397</c:v>
                </c:pt>
                <c:pt idx="259">
                  <c:v>45398</c:v>
                </c:pt>
                <c:pt idx="260">
                  <c:v>45399</c:v>
                </c:pt>
                <c:pt idx="261">
                  <c:v>45400</c:v>
                </c:pt>
                <c:pt idx="262">
                  <c:v>45401</c:v>
                </c:pt>
                <c:pt idx="263">
                  <c:v>45402</c:v>
                </c:pt>
                <c:pt idx="264">
                  <c:v>45403</c:v>
                </c:pt>
                <c:pt idx="265">
                  <c:v>45404</c:v>
                </c:pt>
                <c:pt idx="266">
                  <c:v>45405</c:v>
                </c:pt>
                <c:pt idx="267">
                  <c:v>45406</c:v>
                </c:pt>
                <c:pt idx="268">
                  <c:v>45407</c:v>
                </c:pt>
                <c:pt idx="269">
                  <c:v>45408</c:v>
                </c:pt>
                <c:pt idx="270">
                  <c:v>45409</c:v>
                </c:pt>
                <c:pt idx="271">
                  <c:v>45410</c:v>
                </c:pt>
                <c:pt idx="272">
                  <c:v>45411</c:v>
                </c:pt>
                <c:pt idx="273">
                  <c:v>45412</c:v>
                </c:pt>
                <c:pt idx="274">
                  <c:v>45413</c:v>
                </c:pt>
                <c:pt idx="275">
                  <c:v>45414</c:v>
                </c:pt>
                <c:pt idx="276">
                  <c:v>45415</c:v>
                </c:pt>
                <c:pt idx="277">
                  <c:v>45416</c:v>
                </c:pt>
                <c:pt idx="278">
                  <c:v>45417</c:v>
                </c:pt>
                <c:pt idx="279">
                  <c:v>45418</c:v>
                </c:pt>
                <c:pt idx="280">
                  <c:v>45419</c:v>
                </c:pt>
                <c:pt idx="281">
                  <c:v>45420</c:v>
                </c:pt>
                <c:pt idx="282">
                  <c:v>45421</c:v>
                </c:pt>
                <c:pt idx="283">
                  <c:v>45422</c:v>
                </c:pt>
                <c:pt idx="284">
                  <c:v>45423</c:v>
                </c:pt>
                <c:pt idx="285">
                  <c:v>45424</c:v>
                </c:pt>
                <c:pt idx="286">
                  <c:v>45425</c:v>
                </c:pt>
                <c:pt idx="287">
                  <c:v>45426</c:v>
                </c:pt>
                <c:pt idx="288">
                  <c:v>45427</c:v>
                </c:pt>
                <c:pt idx="289">
                  <c:v>45428</c:v>
                </c:pt>
                <c:pt idx="290">
                  <c:v>45429</c:v>
                </c:pt>
                <c:pt idx="291">
                  <c:v>45430</c:v>
                </c:pt>
                <c:pt idx="292">
                  <c:v>45431</c:v>
                </c:pt>
                <c:pt idx="293">
                  <c:v>45432</c:v>
                </c:pt>
                <c:pt idx="294">
                  <c:v>45433</c:v>
                </c:pt>
                <c:pt idx="295">
                  <c:v>45434</c:v>
                </c:pt>
                <c:pt idx="296">
                  <c:v>45435</c:v>
                </c:pt>
                <c:pt idx="297">
                  <c:v>45436</c:v>
                </c:pt>
                <c:pt idx="298">
                  <c:v>45437</c:v>
                </c:pt>
                <c:pt idx="299">
                  <c:v>45438</c:v>
                </c:pt>
                <c:pt idx="300">
                  <c:v>45439</c:v>
                </c:pt>
                <c:pt idx="301">
                  <c:v>45440</c:v>
                </c:pt>
                <c:pt idx="302">
                  <c:v>45441</c:v>
                </c:pt>
                <c:pt idx="303">
                  <c:v>45442</c:v>
                </c:pt>
                <c:pt idx="304">
                  <c:v>45443</c:v>
                </c:pt>
                <c:pt idx="305">
                  <c:v>45444</c:v>
                </c:pt>
                <c:pt idx="306">
                  <c:v>45445</c:v>
                </c:pt>
                <c:pt idx="307">
                  <c:v>45446</c:v>
                </c:pt>
                <c:pt idx="308">
                  <c:v>45447</c:v>
                </c:pt>
                <c:pt idx="309">
                  <c:v>45448</c:v>
                </c:pt>
                <c:pt idx="310">
                  <c:v>45449</c:v>
                </c:pt>
                <c:pt idx="311">
                  <c:v>45450</c:v>
                </c:pt>
                <c:pt idx="312">
                  <c:v>45451</c:v>
                </c:pt>
                <c:pt idx="313">
                  <c:v>45452</c:v>
                </c:pt>
                <c:pt idx="314">
                  <c:v>45453</c:v>
                </c:pt>
                <c:pt idx="315">
                  <c:v>45454</c:v>
                </c:pt>
                <c:pt idx="316">
                  <c:v>45455</c:v>
                </c:pt>
                <c:pt idx="317">
                  <c:v>45456</c:v>
                </c:pt>
                <c:pt idx="318">
                  <c:v>45457</c:v>
                </c:pt>
                <c:pt idx="319">
                  <c:v>45458</c:v>
                </c:pt>
                <c:pt idx="320">
                  <c:v>45459</c:v>
                </c:pt>
                <c:pt idx="321">
                  <c:v>45460</c:v>
                </c:pt>
                <c:pt idx="322">
                  <c:v>45461</c:v>
                </c:pt>
                <c:pt idx="323">
                  <c:v>45462</c:v>
                </c:pt>
                <c:pt idx="324">
                  <c:v>45463</c:v>
                </c:pt>
                <c:pt idx="325">
                  <c:v>45464</c:v>
                </c:pt>
                <c:pt idx="326">
                  <c:v>45465</c:v>
                </c:pt>
                <c:pt idx="327">
                  <c:v>45466</c:v>
                </c:pt>
                <c:pt idx="328">
                  <c:v>45467</c:v>
                </c:pt>
                <c:pt idx="329">
                  <c:v>45468</c:v>
                </c:pt>
                <c:pt idx="330">
                  <c:v>45469</c:v>
                </c:pt>
                <c:pt idx="331">
                  <c:v>45470</c:v>
                </c:pt>
                <c:pt idx="332">
                  <c:v>45471</c:v>
                </c:pt>
                <c:pt idx="333">
                  <c:v>45472</c:v>
                </c:pt>
                <c:pt idx="334">
                  <c:v>45473</c:v>
                </c:pt>
                <c:pt idx="335">
                  <c:v>45474</c:v>
                </c:pt>
              </c:numCache>
            </c:numRef>
          </c:cat>
          <c:val>
            <c:numRef>
              <c:f>Sheet1!$B$2:$B$337</c:f>
              <c:numCache>
                <c:formatCode>General</c:formatCode>
                <c:ptCount val="336"/>
                <c:pt idx="0">
                  <c:v>2738</c:v>
                </c:pt>
                <c:pt idx="1">
                  <c:v>5475</c:v>
                </c:pt>
                <c:pt idx="2">
                  <c:v>8213</c:v>
                </c:pt>
                <c:pt idx="3">
                  <c:v>10951</c:v>
                </c:pt>
                <c:pt idx="4">
                  <c:v>13688</c:v>
                </c:pt>
                <c:pt idx="5">
                  <c:v>16426</c:v>
                </c:pt>
                <c:pt idx="6">
                  <c:v>19163</c:v>
                </c:pt>
                <c:pt idx="7">
                  <c:v>21901</c:v>
                </c:pt>
                <c:pt idx="8">
                  <c:v>24639</c:v>
                </c:pt>
                <c:pt idx="9">
                  <c:v>27376</c:v>
                </c:pt>
                <c:pt idx="10">
                  <c:v>30114</c:v>
                </c:pt>
                <c:pt idx="11">
                  <c:v>32852</c:v>
                </c:pt>
                <c:pt idx="12">
                  <c:v>35589</c:v>
                </c:pt>
                <c:pt idx="13">
                  <c:v>38327</c:v>
                </c:pt>
                <c:pt idx="14">
                  <c:v>41064</c:v>
                </c:pt>
                <c:pt idx="15">
                  <c:v>43802</c:v>
                </c:pt>
                <c:pt idx="16">
                  <c:v>46540</c:v>
                </c:pt>
                <c:pt idx="17">
                  <c:v>49277</c:v>
                </c:pt>
                <c:pt idx="18">
                  <c:v>52015</c:v>
                </c:pt>
                <c:pt idx="19">
                  <c:v>54753</c:v>
                </c:pt>
                <c:pt idx="20">
                  <c:v>57490</c:v>
                </c:pt>
                <c:pt idx="21">
                  <c:v>60228</c:v>
                </c:pt>
                <c:pt idx="22">
                  <c:v>62965</c:v>
                </c:pt>
                <c:pt idx="23">
                  <c:v>65703</c:v>
                </c:pt>
                <c:pt idx="24">
                  <c:v>68441</c:v>
                </c:pt>
                <c:pt idx="25">
                  <c:v>71178</c:v>
                </c:pt>
                <c:pt idx="26">
                  <c:v>73916</c:v>
                </c:pt>
                <c:pt idx="27">
                  <c:v>76654</c:v>
                </c:pt>
                <c:pt idx="28">
                  <c:v>79391</c:v>
                </c:pt>
                <c:pt idx="29">
                  <c:v>82129</c:v>
                </c:pt>
                <c:pt idx="30">
                  <c:v>84866</c:v>
                </c:pt>
                <c:pt idx="31">
                  <c:v>87604</c:v>
                </c:pt>
                <c:pt idx="32">
                  <c:v>90342</c:v>
                </c:pt>
                <c:pt idx="33">
                  <c:v>93079</c:v>
                </c:pt>
                <c:pt idx="34">
                  <c:v>95817</c:v>
                </c:pt>
                <c:pt idx="35">
                  <c:v>98555</c:v>
                </c:pt>
                <c:pt idx="36">
                  <c:v>101292</c:v>
                </c:pt>
                <c:pt idx="37">
                  <c:v>104030</c:v>
                </c:pt>
                <c:pt idx="38">
                  <c:v>106767</c:v>
                </c:pt>
                <c:pt idx="39">
                  <c:v>109505</c:v>
                </c:pt>
                <c:pt idx="40">
                  <c:v>112243</c:v>
                </c:pt>
                <c:pt idx="41">
                  <c:v>114980</c:v>
                </c:pt>
                <c:pt idx="42">
                  <c:v>117718</c:v>
                </c:pt>
                <c:pt idx="43">
                  <c:v>120456</c:v>
                </c:pt>
                <c:pt idx="44">
                  <c:v>123193</c:v>
                </c:pt>
                <c:pt idx="45">
                  <c:v>125931</c:v>
                </c:pt>
                <c:pt idx="46">
                  <c:v>128668</c:v>
                </c:pt>
                <c:pt idx="47">
                  <c:v>131406</c:v>
                </c:pt>
                <c:pt idx="48">
                  <c:v>134144</c:v>
                </c:pt>
                <c:pt idx="49">
                  <c:v>136881</c:v>
                </c:pt>
                <c:pt idx="50">
                  <c:v>139619</c:v>
                </c:pt>
                <c:pt idx="51">
                  <c:v>142357</c:v>
                </c:pt>
                <c:pt idx="52">
                  <c:v>145094</c:v>
                </c:pt>
                <c:pt idx="53">
                  <c:v>147832</c:v>
                </c:pt>
                <c:pt idx="54">
                  <c:v>150569</c:v>
                </c:pt>
                <c:pt idx="55">
                  <c:v>153307</c:v>
                </c:pt>
                <c:pt idx="56">
                  <c:v>156045</c:v>
                </c:pt>
                <c:pt idx="57">
                  <c:v>158782</c:v>
                </c:pt>
                <c:pt idx="58">
                  <c:v>161520</c:v>
                </c:pt>
                <c:pt idx="59">
                  <c:v>164258</c:v>
                </c:pt>
                <c:pt idx="60">
                  <c:v>166995</c:v>
                </c:pt>
                <c:pt idx="61">
                  <c:v>169733</c:v>
                </c:pt>
                <c:pt idx="62">
                  <c:v>172470</c:v>
                </c:pt>
                <c:pt idx="63">
                  <c:v>175208</c:v>
                </c:pt>
                <c:pt idx="64">
                  <c:v>177946</c:v>
                </c:pt>
                <c:pt idx="65">
                  <c:v>180683</c:v>
                </c:pt>
                <c:pt idx="66">
                  <c:v>183421</c:v>
                </c:pt>
                <c:pt idx="67">
                  <c:v>186159</c:v>
                </c:pt>
                <c:pt idx="68">
                  <c:v>188896</c:v>
                </c:pt>
                <c:pt idx="69">
                  <c:v>191634</c:v>
                </c:pt>
                <c:pt idx="70">
                  <c:v>194371</c:v>
                </c:pt>
                <c:pt idx="71">
                  <c:v>197109</c:v>
                </c:pt>
                <c:pt idx="72">
                  <c:v>199847</c:v>
                </c:pt>
                <c:pt idx="73">
                  <c:v>202584</c:v>
                </c:pt>
                <c:pt idx="74">
                  <c:v>205322</c:v>
                </c:pt>
                <c:pt idx="75">
                  <c:v>208060</c:v>
                </c:pt>
                <c:pt idx="76">
                  <c:v>210797</c:v>
                </c:pt>
                <c:pt idx="77">
                  <c:v>213535</c:v>
                </c:pt>
                <c:pt idx="78">
                  <c:v>216272</c:v>
                </c:pt>
                <c:pt idx="79">
                  <c:v>219010</c:v>
                </c:pt>
                <c:pt idx="80">
                  <c:v>221748</c:v>
                </c:pt>
                <c:pt idx="81">
                  <c:v>224485</c:v>
                </c:pt>
                <c:pt idx="82">
                  <c:v>227223</c:v>
                </c:pt>
                <c:pt idx="83">
                  <c:v>229961</c:v>
                </c:pt>
                <c:pt idx="84">
                  <c:v>232698</c:v>
                </c:pt>
                <c:pt idx="85">
                  <c:v>235436</c:v>
                </c:pt>
                <c:pt idx="86">
                  <c:v>238173</c:v>
                </c:pt>
                <c:pt idx="87">
                  <c:v>240911</c:v>
                </c:pt>
                <c:pt idx="88">
                  <c:v>243649</c:v>
                </c:pt>
                <c:pt idx="89">
                  <c:v>246386</c:v>
                </c:pt>
                <c:pt idx="90">
                  <c:v>249124</c:v>
                </c:pt>
                <c:pt idx="91">
                  <c:v>251862</c:v>
                </c:pt>
                <c:pt idx="92">
                  <c:v>254599</c:v>
                </c:pt>
                <c:pt idx="93">
                  <c:v>257337</c:v>
                </c:pt>
                <c:pt idx="94">
                  <c:v>260074</c:v>
                </c:pt>
                <c:pt idx="95">
                  <c:v>262812</c:v>
                </c:pt>
                <c:pt idx="96">
                  <c:v>265550</c:v>
                </c:pt>
                <c:pt idx="97">
                  <c:v>268287</c:v>
                </c:pt>
                <c:pt idx="98">
                  <c:v>271025</c:v>
                </c:pt>
                <c:pt idx="99">
                  <c:v>273763</c:v>
                </c:pt>
                <c:pt idx="100">
                  <c:v>276500</c:v>
                </c:pt>
                <c:pt idx="101">
                  <c:v>279238</c:v>
                </c:pt>
                <c:pt idx="102">
                  <c:v>281975</c:v>
                </c:pt>
                <c:pt idx="103">
                  <c:v>284713</c:v>
                </c:pt>
                <c:pt idx="104">
                  <c:v>287451</c:v>
                </c:pt>
                <c:pt idx="105">
                  <c:v>290188</c:v>
                </c:pt>
                <c:pt idx="106">
                  <c:v>292926</c:v>
                </c:pt>
                <c:pt idx="107">
                  <c:v>295664</c:v>
                </c:pt>
                <c:pt idx="108">
                  <c:v>298401</c:v>
                </c:pt>
                <c:pt idx="109">
                  <c:v>301139</c:v>
                </c:pt>
                <c:pt idx="110">
                  <c:v>303876</c:v>
                </c:pt>
                <c:pt idx="111">
                  <c:v>306614</c:v>
                </c:pt>
                <c:pt idx="112">
                  <c:v>309352</c:v>
                </c:pt>
                <c:pt idx="113">
                  <c:v>312089</c:v>
                </c:pt>
                <c:pt idx="114">
                  <c:v>314827</c:v>
                </c:pt>
                <c:pt idx="115">
                  <c:v>317565</c:v>
                </c:pt>
                <c:pt idx="116">
                  <c:v>320302</c:v>
                </c:pt>
                <c:pt idx="117">
                  <c:v>323040</c:v>
                </c:pt>
                <c:pt idx="118">
                  <c:v>325777</c:v>
                </c:pt>
                <c:pt idx="119">
                  <c:v>328515</c:v>
                </c:pt>
                <c:pt idx="120">
                  <c:v>331253</c:v>
                </c:pt>
                <c:pt idx="121">
                  <c:v>333990</c:v>
                </c:pt>
                <c:pt idx="122">
                  <c:v>336728</c:v>
                </c:pt>
                <c:pt idx="123">
                  <c:v>339466</c:v>
                </c:pt>
                <c:pt idx="124">
                  <c:v>342203</c:v>
                </c:pt>
                <c:pt idx="125">
                  <c:v>344941</c:v>
                </c:pt>
                <c:pt idx="126">
                  <c:v>347678</c:v>
                </c:pt>
                <c:pt idx="127">
                  <c:v>350416</c:v>
                </c:pt>
                <c:pt idx="128">
                  <c:v>353154</c:v>
                </c:pt>
                <c:pt idx="129">
                  <c:v>355891</c:v>
                </c:pt>
                <c:pt idx="130">
                  <c:v>358629</c:v>
                </c:pt>
                <c:pt idx="131">
                  <c:v>361367</c:v>
                </c:pt>
                <c:pt idx="132">
                  <c:v>364104</c:v>
                </c:pt>
                <c:pt idx="133">
                  <c:v>366842</c:v>
                </c:pt>
                <c:pt idx="134">
                  <c:v>369580</c:v>
                </c:pt>
                <c:pt idx="135">
                  <c:v>372317</c:v>
                </c:pt>
                <c:pt idx="136">
                  <c:v>375055</c:v>
                </c:pt>
                <c:pt idx="137">
                  <c:v>377792</c:v>
                </c:pt>
                <c:pt idx="138">
                  <c:v>380530</c:v>
                </c:pt>
                <c:pt idx="139">
                  <c:v>383268</c:v>
                </c:pt>
                <c:pt idx="140">
                  <c:v>386005</c:v>
                </c:pt>
                <c:pt idx="141">
                  <c:v>388743</c:v>
                </c:pt>
                <c:pt idx="142">
                  <c:v>391481</c:v>
                </c:pt>
                <c:pt idx="143">
                  <c:v>394218</c:v>
                </c:pt>
                <c:pt idx="144">
                  <c:v>396956</c:v>
                </c:pt>
                <c:pt idx="145">
                  <c:v>399693</c:v>
                </c:pt>
                <c:pt idx="146">
                  <c:v>402431</c:v>
                </c:pt>
                <c:pt idx="147">
                  <c:v>405169</c:v>
                </c:pt>
                <c:pt idx="148">
                  <c:v>407906</c:v>
                </c:pt>
                <c:pt idx="149">
                  <c:v>410644</c:v>
                </c:pt>
                <c:pt idx="150">
                  <c:v>413382</c:v>
                </c:pt>
                <c:pt idx="151">
                  <c:v>416119</c:v>
                </c:pt>
                <c:pt idx="152">
                  <c:v>418857</c:v>
                </c:pt>
                <c:pt idx="153">
                  <c:v>422032</c:v>
                </c:pt>
                <c:pt idx="154">
                  <c:v>425208</c:v>
                </c:pt>
                <c:pt idx="155">
                  <c:v>428384</c:v>
                </c:pt>
                <c:pt idx="156">
                  <c:v>431559</c:v>
                </c:pt>
                <c:pt idx="157">
                  <c:v>434735</c:v>
                </c:pt>
                <c:pt idx="158">
                  <c:v>437911</c:v>
                </c:pt>
                <c:pt idx="159">
                  <c:v>441086</c:v>
                </c:pt>
                <c:pt idx="160">
                  <c:v>444262</c:v>
                </c:pt>
                <c:pt idx="161">
                  <c:v>447438</c:v>
                </c:pt>
                <c:pt idx="162">
                  <c:v>450613</c:v>
                </c:pt>
                <c:pt idx="163">
                  <c:v>453789</c:v>
                </c:pt>
                <c:pt idx="164">
                  <c:v>456965</c:v>
                </c:pt>
                <c:pt idx="165">
                  <c:v>460140</c:v>
                </c:pt>
                <c:pt idx="166">
                  <c:v>463316</c:v>
                </c:pt>
                <c:pt idx="167">
                  <c:v>466491</c:v>
                </c:pt>
                <c:pt idx="168">
                  <c:v>469667</c:v>
                </c:pt>
                <c:pt idx="169">
                  <c:v>472843</c:v>
                </c:pt>
                <c:pt idx="170">
                  <c:v>476018</c:v>
                </c:pt>
                <c:pt idx="171">
                  <c:v>479194</c:v>
                </c:pt>
                <c:pt idx="172">
                  <c:v>482370</c:v>
                </c:pt>
                <c:pt idx="173">
                  <c:v>485545</c:v>
                </c:pt>
                <c:pt idx="174">
                  <c:v>488721</c:v>
                </c:pt>
                <c:pt idx="175">
                  <c:v>491897</c:v>
                </c:pt>
                <c:pt idx="176">
                  <c:v>495072</c:v>
                </c:pt>
                <c:pt idx="177">
                  <c:v>498248</c:v>
                </c:pt>
                <c:pt idx="178">
                  <c:v>501424</c:v>
                </c:pt>
                <c:pt idx="179">
                  <c:v>504599</c:v>
                </c:pt>
                <c:pt idx="180">
                  <c:v>507775</c:v>
                </c:pt>
                <c:pt idx="181">
                  <c:v>510951</c:v>
                </c:pt>
                <c:pt idx="182">
                  <c:v>514126</c:v>
                </c:pt>
                <c:pt idx="183">
                  <c:v>517302</c:v>
                </c:pt>
                <c:pt idx="184">
                  <c:v>520477</c:v>
                </c:pt>
                <c:pt idx="185">
                  <c:v>523653</c:v>
                </c:pt>
                <c:pt idx="186">
                  <c:v>526829</c:v>
                </c:pt>
                <c:pt idx="187">
                  <c:v>530004</c:v>
                </c:pt>
                <c:pt idx="188">
                  <c:v>533180</c:v>
                </c:pt>
                <c:pt idx="189">
                  <c:v>536356</c:v>
                </c:pt>
                <c:pt idx="190">
                  <c:v>539531</c:v>
                </c:pt>
                <c:pt idx="191">
                  <c:v>542707</c:v>
                </c:pt>
                <c:pt idx="192">
                  <c:v>545883</c:v>
                </c:pt>
                <c:pt idx="193">
                  <c:v>549058</c:v>
                </c:pt>
                <c:pt idx="194">
                  <c:v>552234</c:v>
                </c:pt>
                <c:pt idx="195">
                  <c:v>555410</c:v>
                </c:pt>
                <c:pt idx="196">
                  <c:v>558585</c:v>
                </c:pt>
                <c:pt idx="197">
                  <c:v>561761</c:v>
                </c:pt>
                <c:pt idx="198">
                  <c:v>564936</c:v>
                </c:pt>
                <c:pt idx="199">
                  <c:v>568112</c:v>
                </c:pt>
                <c:pt idx="200">
                  <c:v>571288</c:v>
                </c:pt>
                <c:pt idx="201">
                  <c:v>574463</c:v>
                </c:pt>
                <c:pt idx="202">
                  <c:v>577639</c:v>
                </c:pt>
                <c:pt idx="203">
                  <c:v>580815</c:v>
                </c:pt>
                <c:pt idx="204">
                  <c:v>583990</c:v>
                </c:pt>
                <c:pt idx="205">
                  <c:v>587166</c:v>
                </c:pt>
                <c:pt idx="206">
                  <c:v>590342</c:v>
                </c:pt>
                <c:pt idx="207">
                  <c:v>593517</c:v>
                </c:pt>
                <c:pt idx="208">
                  <c:v>596693</c:v>
                </c:pt>
                <c:pt idx="209">
                  <c:v>599869</c:v>
                </c:pt>
                <c:pt idx="210">
                  <c:v>603044</c:v>
                </c:pt>
                <c:pt idx="211">
                  <c:v>606220</c:v>
                </c:pt>
                <c:pt idx="212">
                  <c:v>609396</c:v>
                </c:pt>
                <c:pt idx="213">
                  <c:v>612571</c:v>
                </c:pt>
                <c:pt idx="214">
                  <c:v>615747</c:v>
                </c:pt>
                <c:pt idx="215">
                  <c:v>618922</c:v>
                </c:pt>
                <c:pt idx="216">
                  <c:v>622098</c:v>
                </c:pt>
                <c:pt idx="217">
                  <c:v>625274</c:v>
                </c:pt>
                <c:pt idx="218">
                  <c:v>628449</c:v>
                </c:pt>
                <c:pt idx="219">
                  <c:v>631625</c:v>
                </c:pt>
                <c:pt idx="220">
                  <c:v>634801</c:v>
                </c:pt>
                <c:pt idx="221">
                  <c:v>637976</c:v>
                </c:pt>
                <c:pt idx="222">
                  <c:v>641152</c:v>
                </c:pt>
                <c:pt idx="223">
                  <c:v>644328</c:v>
                </c:pt>
                <c:pt idx="224">
                  <c:v>647503</c:v>
                </c:pt>
                <c:pt idx="225">
                  <c:v>650679</c:v>
                </c:pt>
                <c:pt idx="226">
                  <c:v>653855</c:v>
                </c:pt>
                <c:pt idx="227">
                  <c:v>657030</c:v>
                </c:pt>
                <c:pt idx="228">
                  <c:v>660206</c:v>
                </c:pt>
                <c:pt idx="229">
                  <c:v>663382</c:v>
                </c:pt>
                <c:pt idx="230">
                  <c:v>666557</c:v>
                </c:pt>
                <c:pt idx="231">
                  <c:v>669733</c:v>
                </c:pt>
                <c:pt idx="232">
                  <c:v>672908</c:v>
                </c:pt>
                <c:pt idx="233">
                  <c:v>676084</c:v>
                </c:pt>
                <c:pt idx="234">
                  <c:v>679260</c:v>
                </c:pt>
                <c:pt idx="235">
                  <c:v>682435</c:v>
                </c:pt>
                <c:pt idx="236">
                  <c:v>685611</c:v>
                </c:pt>
                <c:pt idx="237">
                  <c:v>688787</c:v>
                </c:pt>
                <c:pt idx="238">
                  <c:v>691962</c:v>
                </c:pt>
                <c:pt idx="239">
                  <c:v>695138</c:v>
                </c:pt>
                <c:pt idx="240">
                  <c:v>698314</c:v>
                </c:pt>
                <c:pt idx="241">
                  <c:v>701489</c:v>
                </c:pt>
                <c:pt idx="242">
                  <c:v>704665</c:v>
                </c:pt>
                <c:pt idx="243">
                  <c:v>707841</c:v>
                </c:pt>
                <c:pt idx="244">
                  <c:v>711016</c:v>
                </c:pt>
                <c:pt idx="245">
                  <c:v>714192</c:v>
                </c:pt>
                <c:pt idx="246">
                  <c:v>717367</c:v>
                </c:pt>
                <c:pt idx="247">
                  <c:v>720543</c:v>
                </c:pt>
                <c:pt idx="248">
                  <c:v>723719</c:v>
                </c:pt>
                <c:pt idx="249">
                  <c:v>726894</c:v>
                </c:pt>
                <c:pt idx="250">
                  <c:v>730070</c:v>
                </c:pt>
                <c:pt idx="251">
                  <c:v>733246</c:v>
                </c:pt>
                <c:pt idx="252">
                  <c:v>736421</c:v>
                </c:pt>
                <c:pt idx="253">
                  <c:v>739597</c:v>
                </c:pt>
                <c:pt idx="254">
                  <c:v>742773</c:v>
                </c:pt>
                <c:pt idx="255">
                  <c:v>745948</c:v>
                </c:pt>
                <c:pt idx="256">
                  <c:v>749124</c:v>
                </c:pt>
                <c:pt idx="257">
                  <c:v>752300</c:v>
                </c:pt>
                <c:pt idx="258">
                  <c:v>755475</c:v>
                </c:pt>
                <c:pt idx="259">
                  <c:v>758651</c:v>
                </c:pt>
                <c:pt idx="260">
                  <c:v>761827</c:v>
                </c:pt>
                <c:pt idx="261">
                  <c:v>765002</c:v>
                </c:pt>
                <c:pt idx="262">
                  <c:v>768178</c:v>
                </c:pt>
                <c:pt idx="263">
                  <c:v>771353</c:v>
                </c:pt>
                <c:pt idx="264">
                  <c:v>774529</c:v>
                </c:pt>
                <c:pt idx="265">
                  <c:v>777705</c:v>
                </c:pt>
                <c:pt idx="266">
                  <c:v>780880</c:v>
                </c:pt>
                <c:pt idx="267">
                  <c:v>784056</c:v>
                </c:pt>
                <c:pt idx="268">
                  <c:v>787232</c:v>
                </c:pt>
                <c:pt idx="269">
                  <c:v>790407</c:v>
                </c:pt>
                <c:pt idx="270">
                  <c:v>793583</c:v>
                </c:pt>
                <c:pt idx="271">
                  <c:v>796759</c:v>
                </c:pt>
                <c:pt idx="272">
                  <c:v>799934</c:v>
                </c:pt>
                <c:pt idx="273">
                  <c:v>803110</c:v>
                </c:pt>
                <c:pt idx="274">
                  <c:v>806286</c:v>
                </c:pt>
                <c:pt idx="275">
                  <c:v>809461</c:v>
                </c:pt>
                <c:pt idx="276">
                  <c:v>812637</c:v>
                </c:pt>
                <c:pt idx="277">
                  <c:v>815813</c:v>
                </c:pt>
                <c:pt idx="278">
                  <c:v>818988</c:v>
                </c:pt>
                <c:pt idx="279">
                  <c:v>822164</c:v>
                </c:pt>
                <c:pt idx="280">
                  <c:v>825339</c:v>
                </c:pt>
                <c:pt idx="281">
                  <c:v>828515</c:v>
                </c:pt>
                <c:pt idx="282">
                  <c:v>831691</c:v>
                </c:pt>
                <c:pt idx="283">
                  <c:v>834866</c:v>
                </c:pt>
                <c:pt idx="284">
                  <c:v>838042</c:v>
                </c:pt>
                <c:pt idx="285">
                  <c:v>841218</c:v>
                </c:pt>
                <c:pt idx="286">
                  <c:v>844393</c:v>
                </c:pt>
                <c:pt idx="287">
                  <c:v>847569</c:v>
                </c:pt>
                <c:pt idx="288">
                  <c:v>850745</c:v>
                </c:pt>
                <c:pt idx="289">
                  <c:v>853920</c:v>
                </c:pt>
                <c:pt idx="290">
                  <c:v>857096</c:v>
                </c:pt>
                <c:pt idx="291">
                  <c:v>860272</c:v>
                </c:pt>
                <c:pt idx="292">
                  <c:v>863447</c:v>
                </c:pt>
                <c:pt idx="293">
                  <c:v>866623</c:v>
                </c:pt>
                <c:pt idx="294">
                  <c:v>869799</c:v>
                </c:pt>
                <c:pt idx="295">
                  <c:v>872974</c:v>
                </c:pt>
                <c:pt idx="296">
                  <c:v>876150</c:v>
                </c:pt>
                <c:pt idx="297">
                  <c:v>879325</c:v>
                </c:pt>
                <c:pt idx="298">
                  <c:v>882501</c:v>
                </c:pt>
                <c:pt idx="299">
                  <c:v>885677</c:v>
                </c:pt>
                <c:pt idx="300">
                  <c:v>888852</c:v>
                </c:pt>
                <c:pt idx="301">
                  <c:v>892028</c:v>
                </c:pt>
                <c:pt idx="302">
                  <c:v>895204</c:v>
                </c:pt>
                <c:pt idx="303">
                  <c:v>898379</c:v>
                </c:pt>
                <c:pt idx="304">
                  <c:v>901555</c:v>
                </c:pt>
                <c:pt idx="305">
                  <c:v>904731</c:v>
                </c:pt>
                <c:pt idx="306">
                  <c:v>907906</c:v>
                </c:pt>
                <c:pt idx="307">
                  <c:v>911082</c:v>
                </c:pt>
                <c:pt idx="308">
                  <c:v>914258</c:v>
                </c:pt>
                <c:pt idx="309">
                  <c:v>917433</c:v>
                </c:pt>
                <c:pt idx="310">
                  <c:v>920609</c:v>
                </c:pt>
                <c:pt idx="311">
                  <c:v>923784</c:v>
                </c:pt>
                <c:pt idx="312">
                  <c:v>926960</c:v>
                </c:pt>
                <c:pt idx="313">
                  <c:v>930136</c:v>
                </c:pt>
                <c:pt idx="314">
                  <c:v>933311</c:v>
                </c:pt>
                <c:pt idx="315">
                  <c:v>936487</c:v>
                </c:pt>
                <c:pt idx="316">
                  <c:v>939663</c:v>
                </c:pt>
                <c:pt idx="317">
                  <c:v>942838</c:v>
                </c:pt>
                <c:pt idx="318">
                  <c:v>946014</c:v>
                </c:pt>
                <c:pt idx="319">
                  <c:v>949190</c:v>
                </c:pt>
                <c:pt idx="320">
                  <c:v>952365</c:v>
                </c:pt>
                <c:pt idx="321">
                  <c:v>955541</c:v>
                </c:pt>
                <c:pt idx="322">
                  <c:v>958717</c:v>
                </c:pt>
                <c:pt idx="323">
                  <c:v>961892</c:v>
                </c:pt>
                <c:pt idx="324">
                  <c:v>965068</c:v>
                </c:pt>
                <c:pt idx="325">
                  <c:v>968244</c:v>
                </c:pt>
                <c:pt idx="326">
                  <c:v>971419</c:v>
                </c:pt>
                <c:pt idx="327">
                  <c:v>974595</c:v>
                </c:pt>
                <c:pt idx="328">
                  <c:v>977770</c:v>
                </c:pt>
                <c:pt idx="329">
                  <c:v>980946</c:v>
                </c:pt>
                <c:pt idx="330">
                  <c:v>984122</c:v>
                </c:pt>
                <c:pt idx="331">
                  <c:v>987297</c:v>
                </c:pt>
                <c:pt idx="332">
                  <c:v>990473</c:v>
                </c:pt>
                <c:pt idx="333">
                  <c:v>993649</c:v>
                </c:pt>
                <c:pt idx="334">
                  <c:v>996824</c:v>
                </c:pt>
                <c:pt idx="335">
                  <c:v>1000000</c:v>
                </c:pt>
              </c:numCache>
            </c:numRef>
          </c:val>
          <c:extLst>
            <c:ext xmlns:c16="http://schemas.microsoft.com/office/drawing/2014/chart" uri="{C3380CC4-5D6E-409C-BE32-E72D297353CC}">
              <c16:uniqueId val="{00000000-65AF-406A-ACD8-B8892D2406D5}"/>
            </c:ext>
          </c:extLst>
        </c:ser>
        <c:dLbls>
          <c:showLegendKey val="0"/>
          <c:showVal val="0"/>
          <c:showCatName val="0"/>
          <c:showSerName val="0"/>
          <c:showPercent val="0"/>
          <c:showBubbleSize val="0"/>
        </c:dLbls>
        <c:gapWidth val="219"/>
        <c:overlap val="-27"/>
        <c:axId val="879840495"/>
        <c:axId val="879840975"/>
      </c:barChart>
      <c:lineChart>
        <c:grouping val="standard"/>
        <c:varyColors val="0"/>
        <c:ser>
          <c:idx val="1"/>
          <c:order val="1"/>
          <c:tx>
            <c:strRef>
              <c:f>Sheet1!$C$1</c:f>
              <c:strCache>
                <c:ptCount val="1"/>
                <c:pt idx="0">
                  <c:v>Chronic Absenteeism %</c:v>
                </c:pt>
              </c:strCache>
            </c:strRef>
          </c:tx>
          <c:spPr>
            <a:ln w="38100" cap="rnd">
              <a:solidFill>
                <a:srgbClr val="0057D6"/>
              </a:solidFill>
              <a:round/>
            </a:ln>
            <a:effectLst/>
          </c:spPr>
          <c:marker>
            <c:symbol val="none"/>
          </c:marker>
          <c:cat>
            <c:numRef>
              <c:f>Sheet1!$A$2:$A$337</c:f>
              <c:numCache>
                <c:formatCode>m/d/yyyy</c:formatCode>
                <c:ptCount val="336"/>
                <c:pt idx="0">
                  <c:v>45139</c:v>
                </c:pt>
                <c:pt idx="1">
                  <c:v>45140</c:v>
                </c:pt>
                <c:pt idx="2">
                  <c:v>45141</c:v>
                </c:pt>
                <c:pt idx="3">
                  <c:v>45142</c:v>
                </c:pt>
                <c:pt idx="4">
                  <c:v>45143</c:v>
                </c:pt>
                <c:pt idx="5">
                  <c:v>45144</c:v>
                </c:pt>
                <c:pt idx="6">
                  <c:v>45145</c:v>
                </c:pt>
                <c:pt idx="7">
                  <c:v>45146</c:v>
                </c:pt>
                <c:pt idx="8">
                  <c:v>45147</c:v>
                </c:pt>
                <c:pt idx="9">
                  <c:v>45148</c:v>
                </c:pt>
                <c:pt idx="10">
                  <c:v>45149</c:v>
                </c:pt>
                <c:pt idx="11">
                  <c:v>45150</c:v>
                </c:pt>
                <c:pt idx="12">
                  <c:v>45151</c:v>
                </c:pt>
                <c:pt idx="13">
                  <c:v>45152</c:v>
                </c:pt>
                <c:pt idx="14">
                  <c:v>45153</c:v>
                </c:pt>
                <c:pt idx="15">
                  <c:v>45154</c:v>
                </c:pt>
                <c:pt idx="16">
                  <c:v>45155</c:v>
                </c:pt>
                <c:pt idx="17">
                  <c:v>45156</c:v>
                </c:pt>
                <c:pt idx="18">
                  <c:v>45157</c:v>
                </c:pt>
                <c:pt idx="19">
                  <c:v>45158</c:v>
                </c:pt>
                <c:pt idx="20">
                  <c:v>45159</c:v>
                </c:pt>
                <c:pt idx="21">
                  <c:v>45160</c:v>
                </c:pt>
                <c:pt idx="22">
                  <c:v>45161</c:v>
                </c:pt>
                <c:pt idx="23">
                  <c:v>45162</c:v>
                </c:pt>
                <c:pt idx="24">
                  <c:v>45163</c:v>
                </c:pt>
                <c:pt idx="25">
                  <c:v>45164</c:v>
                </c:pt>
                <c:pt idx="26">
                  <c:v>45165</c:v>
                </c:pt>
                <c:pt idx="27">
                  <c:v>45166</c:v>
                </c:pt>
                <c:pt idx="28">
                  <c:v>45167</c:v>
                </c:pt>
                <c:pt idx="29">
                  <c:v>45168</c:v>
                </c:pt>
                <c:pt idx="30">
                  <c:v>45169</c:v>
                </c:pt>
                <c:pt idx="31">
                  <c:v>45170</c:v>
                </c:pt>
                <c:pt idx="32">
                  <c:v>45171</c:v>
                </c:pt>
                <c:pt idx="33">
                  <c:v>45172</c:v>
                </c:pt>
                <c:pt idx="34">
                  <c:v>45173</c:v>
                </c:pt>
                <c:pt idx="35">
                  <c:v>45174</c:v>
                </c:pt>
                <c:pt idx="36">
                  <c:v>45175</c:v>
                </c:pt>
                <c:pt idx="37">
                  <c:v>45176</c:v>
                </c:pt>
                <c:pt idx="38">
                  <c:v>45177</c:v>
                </c:pt>
                <c:pt idx="39">
                  <c:v>45178</c:v>
                </c:pt>
                <c:pt idx="40">
                  <c:v>45179</c:v>
                </c:pt>
                <c:pt idx="41">
                  <c:v>45180</c:v>
                </c:pt>
                <c:pt idx="42">
                  <c:v>45181</c:v>
                </c:pt>
                <c:pt idx="43">
                  <c:v>45182</c:v>
                </c:pt>
                <c:pt idx="44">
                  <c:v>45183</c:v>
                </c:pt>
                <c:pt idx="45">
                  <c:v>45184</c:v>
                </c:pt>
                <c:pt idx="46">
                  <c:v>45185</c:v>
                </c:pt>
                <c:pt idx="47">
                  <c:v>45186</c:v>
                </c:pt>
                <c:pt idx="48">
                  <c:v>45187</c:v>
                </c:pt>
                <c:pt idx="49">
                  <c:v>45188</c:v>
                </c:pt>
                <c:pt idx="50">
                  <c:v>45189</c:v>
                </c:pt>
                <c:pt idx="51">
                  <c:v>45190</c:v>
                </c:pt>
                <c:pt idx="52">
                  <c:v>45191</c:v>
                </c:pt>
                <c:pt idx="53">
                  <c:v>45192</c:v>
                </c:pt>
                <c:pt idx="54">
                  <c:v>45193</c:v>
                </c:pt>
                <c:pt idx="55">
                  <c:v>45194</c:v>
                </c:pt>
                <c:pt idx="56">
                  <c:v>45195</c:v>
                </c:pt>
                <c:pt idx="57">
                  <c:v>45196</c:v>
                </c:pt>
                <c:pt idx="58">
                  <c:v>45197</c:v>
                </c:pt>
                <c:pt idx="59">
                  <c:v>45198</c:v>
                </c:pt>
                <c:pt idx="60">
                  <c:v>45199</c:v>
                </c:pt>
                <c:pt idx="61">
                  <c:v>45200</c:v>
                </c:pt>
                <c:pt idx="62">
                  <c:v>45201</c:v>
                </c:pt>
                <c:pt idx="63">
                  <c:v>45202</c:v>
                </c:pt>
                <c:pt idx="64">
                  <c:v>45203</c:v>
                </c:pt>
                <c:pt idx="65">
                  <c:v>45204</c:v>
                </c:pt>
                <c:pt idx="66">
                  <c:v>45205</c:v>
                </c:pt>
                <c:pt idx="67">
                  <c:v>45206</c:v>
                </c:pt>
                <c:pt idx="68">
                  <c:v>45207</c:v>
                </c:pt>
                <c:pt idx="69">
                  <c:v>45208</c:v>
                </c:pt>
                <c:pt idx="70">
                  <c:v>45209</c:v>
                </c:pt>
                <c:pt idx="71">
                  <c:v>45210</c:v>
                </c:pt>
                <c:pt idx="72">
                  <c:v>45211</c:v>
                </c:pt>
                <c:pt idx="73">
                  <c:v>45212</c:v>
                </c:pt>
                <c:pt idx="74">
                  <c:v>45213</c:v>
                </c:pt>
                <c:pt idx="75">
                  <c:v>45214</c:v>
                </c:pt>
                <c:pt idx="76">
                  <c:v>45215</c:v>
                </c:pt>
                <c:pt idx="77">
                  <c:v>45216</c:v>
                </c:pt>
                <c:pt idx="78">
                  <c:v>45217</c:v>
                </c:pt>
                <c:pt idx="79">
                  <c:v>45218</c:v>
                </c:pt>
                <c:pt idx="80">
                  <c:v>45219</c:v>
                </c:pt>
                <c:pt idx="81">
                  <c:v>45220</c:v>
                </c:pt>
                <c:pt idx="82">
                  <c:v>45221</c:v>
                </c:pt>
                <c:pt idx="83">
                  <c:v>45222</c:v>
                </c:pt>
                <c:pt idx="84">
                  <c:v>45223</c:v>
                </c:pt>
                <c:pt idx="85">
                  <c:v>45224</c:v>
                </c:pt>
                <c:pt idx="86">
                  <c:v>45225</c:v>
                </c:pt>
                <c:pt idx="87">
                  <c:v>45226</c:v>
                </c:pt>
                <c:pt idx="88">
                  <c:v>45227</c:v>
                </c:pt>
                <c:pt idx="89">
                  <c:v>45228</c:v>
                </c:pt>
                <c:pt idx="90">
                  <c:v>45229</c:v>
                </c:pt>
                <c:pt idx="91">
                  <c:v>45230</c:v>
                </c:pt>
                <c:pt idx="92">
                  <c:v>45231</c:v>
                </c:pt>
                <c:pt idx="93">
                  <c:v>45232</c:v>
                </c:pt>
                <c:pt idx="94">
                  <c:v>45233</c:v>
                </c:pt>
                <c:pt idx="95">
                  <c:v>45234</c:v>
                </c:pt>
                <c:pt idx="96">
                  <c:v>45235</c:v>
                </c:pt>
                <c:pt idx="97">
                  <c:v>45236</c:v>
                </c:pt>
                <c:pt idx="98">
                  <c:v>45237</c:v>
                </c:pt>
                <c:pt idx="99">
                  <c:v>45238</c:v>
                </c:pt>
                <c:pt idx="100">
                  <c:v>45239</c:v>
                </c:pt>
                <c:pt idx="101">
                  <c:v>45240</c:v>
                </c:pt>
                <c:pt idx="102">
                  <c:v>45241</c:v>
                </c:pt>
                <c:pt idx="103">
                  <c:v>45242</c:v>
                </c:pt>
                <c:pt idx="104">
                  <c:v>45243</c:v>
                </c:pt>
                <c:pt idx="105">
                  <c:v>45244</c:v>
                </c:pt>
                <c:pt idx="106">
                  <c:v>45245</c:v>
                </c:pt>
                <c:pt idx="107">
                  <c:v>45246</c:v>
                </c:pt>
                <c:pt idx="108">
                  <c:v>45247</c:v>
                </c:pt>
                <c:pt idx="109">
                  <c:v>45248</c:v>
                </c:pt>
                <c:pt idx="110">
                  <c:v>45249</c:v>
                </c:pt>
                <c:pt idx="111">
                  <c:v>45250</c:v>
                </c:pt>
                <c:pt idx="112">
                  <c:v>45251</c:v>
                </c:pt>
                <c:pt idx="113">
                  <c:v>45252</c:v>
                </c:pt>
                <c:pt idx="114">
                  <c:v>45253</c:v>
                </c:pt>
                <c:pt idx="115">
                  <c:v>45254</c:v>
                </c:pt>
                <c:pt idx="116">
                  <c:v>45255</c:v>
                </c:pt>
                <c:pt idx="117">
                  <c:v>45256</c:v>
                </c:pt>
                <c:pt idx="118">
                  <c:v>45257</c:v>
                </c:pt>
                <c:pt idx="119">
                  <c:v>45258</c:v>
                </c:pt>
                <c:pt idx="120">
                  <c:v>45259</c:v>
                </c:pt>
                <c:pt idx="121">
                  <c:v>45260</c:v>
                </c:pt>
                <c:pt idx="122">
                  <c:v>45261</c:v>
                </c:pt>
                <c:pt idx="123">
                  <c:v>45262</c:v>
                </c:pt>
                <c:pt idx="124">
                  <c:v>45263</c:v>
                </c:pt>
                <c:pt idx="125">
                  <c:v>45264</c:v>
                </c:pt>
                <c:pt idx="126">
                  <c:v>45265</c:v>
                </c:pt>
                <c:pt idx="127">
                  <c:v>45266</c:v>
                </c:pt>
                <c:pt idx="128">
                  <c:v>45267</c:v>
                </c:pt>
                <c:pt idx="129">
                  <c:v>45268</c:v>
                </c:pt>
                <c:pt idx="130">
                  <c:v>45269</c:v>
                </c:pt>
                <c:pt idx="131">
                  <c:v>45270</c:v>
                </c:pt>
                <c:pt idx="132">
                  <c:v>45271</c:v>
                </c:pt>
                <c:pt idx="133">
                  <c:v>45272</c:v>
                </c:pt>
                <c:pt idx="134">
                  <c:v>45273</c:v>
                </c:pt>
                <c:pt idx="135">
                  <c:v>45274</c:v>
                </c:pt>
                <c:pt idx="136">
                  <c:v>45275</c:v>
                </c:pt>
                <c:pt idx="137">
                  <c:v>45276</c:v>
                </c:pt>
                <c:pt idx="138">
                  <c:v>45277</c:v>
                </c:pt>
                <c:pt idx="139">
                  <c:v>45278</c:v>
                </c:pt>
                <c:pt idx="140">
                  <c:v>45279</c:v>
                </c:pt>
                <c:pt idx="141">
                  <c:v>45280</c:v>
                </c:pt>
                <c:pt idx="142">
                  <c:v>45281</c:v>
                </c:pt>
                <c:pt idx="143">
                  <c:v>45282</c:v>
                </c:pt>
                <c:pt idx="144">
                  <c:v>45283</c:v>
                </c:pt>
                <c:pt idx="145">
                  <c:v>45284</c:v>
                </c:pt>
                <c:pt idx="146">
                  <c:v>45285</c:v>
                </c:pt>
                <c:pt idx="147">
                  <c:v>45286</c:v>
                </c:pt>
                <c:pt idx="148">
                  <c:v>45287</c:v>
                </c:pt>
                <c:pt idx="149">
                  <c:v>45288</c:v>
                </c:pt>
                <c:pt idx="150">
                  <c:v>45289</c:v>
                </c:pt>
                <c:pt idx="151">
                  <c:v>45290</c:v>
                </c:pt>
                <c:pt idx="152">
                  <c:v>45291</c:v>
                </c:pt>
                <c:pt idx="153">
                  <c:v>45292</c:v>
                </c:pt>
                <c:pt idx="154">
                  <c:v>45293</c:v>
                </c:pt>
                <c:pt idx="155">
                  <c:v>45294</c:v>
                </c:pt>
                <c:pt idx="156">
                  <c:v>45295</c:v>
                </c:pt>
                <c:pt idx="157">
                  <c:v>45296</c:v>
                </c:pt>
                <c:pt idx="158">
                  <c:v>45297</c:v>
                </c:pt>
                <c:pt idx="159">
                  <c:v>45298</c:v>
                </c:pt>
                <c:pt idx="160">
                  <c:v>45299</c:v>
                </c:pt>
                <c:pt idx="161">
                  <c:v>45300</c:v>
                </c:pt>
                <c:pt idx="162">
                  <c:v>45301</c:v>
                </c:pt>
                <c:pt idx="163">
                  <c:v>45302</c:v>
                </c:pt>
                <c:pt idx="164">
                  <c:v>45303</c:v>
                </c:pt>
                <c:pt idx="165">
                  <c:v>45304</c:v>
                </c:pt>
                <c:pt idx="166">
                  <c:v>45305</c:v>
                </c:pt>
                <c:pt idx="167">
                  <c:v>45306</c:v>
                </c:pt>
                <c:pt idx="168">
                  <c:v>45307</c:v>
                </c:pt>
                <c:pt idx="169">
                  <c:v>45308</c:v>
                </c:pt>
                <c:pt idx="170">
                  <c:v>45309</c:v>
                </c:pt>
                <c:pt idx="171">
                  <c:v>45310</c:v>
                </c:pt>
                <c:pt idx="172">
                  <c:v>45311</c:v>
                </c:pt>
                <c:pt idx="173">
                  <c:v>45312</c:v>
                </c:pt>
                <c:pt idx="174">
                  <c:v>45313</c:v>
                </c:pt>
                <c:pt idx="175">
                  <c:v>45314</c:v>
                </c:pt>
                <c:pt idx="176">
                  <c:v>45315</c:v>
                </c:pt>
                <c:pt idx="177">
                  <c:v>45316</c:v>
                </c:pt>
                <c:pt idx="178">
                  <c:v>45317</c:v>
                </c:pt>
                <c:pt idx="179">
                  <c:v>45318</c:v>
                </c:pt>
                <c:pt idx="180">
                  <c:v>45319</c:v>
                </c:pt>
                <c:pt idx="181">
                  <c:v>45320</c:v>
                </c:pt>
                <c:pt idx="182">
                  <c:v>45321</c:v>
                </c:pt>
                <c:pt idx="183">
                  <c:v>45322</c:v>
                </c:pt>
                <c:pt idx="184">
                  <c:v>45323</c:v>
                </c:pt>
                <c:pt idx="185">
                  <c:v>45324</c:v>
                </c:pt>
                <c:pt idx="186">
                  <c:v>45325</c:v>
                </c:pt>
                <c:pt idx="187">
                  <c:v>45326</c:v>
                </c:pt>
                <c:pt idx="188">
                  <c:v>45327</c:v>
                </c:pt>
                <c:pt idx="189">
                  <c:v>45328</c:v>
                </c:pt>
                <c:pt idx="190">
                  <c:v>45329</c:v>
                </c:pt>
                <c:pt idx="191">
                  <c:v>45330</c:v>
                </c:pt>
                <c:pt idx="192">
                  <c:v>45331</c:v>
                </c:pt>
                <c:pt idx="193">
                  <c:v>45332</c:v>
                </c:pt>
                <c:pt idx="194">
                  <c:v>45333</c:v>
                </c:pt>
                <c:pt idx="195">
                  <c:v>45334</c:v>
                </c:pt>
                <c:pt idx="196">
                  <c:v>45335</c:v>
                </c:pt>
                <c:pt idx="197">
                  <c:v>45336</c:v>
                </c:pt>
                <c:pt idx="198">
                  <c:v>45337</c:v>
                </c:pt>
                <c:pt idx="199">
                  <c:v>45338</c:v>
                </c:pt>
                <c:pt idx="200">
                  <c:v>45339</c:v>
                </c:pt>
                <c:pt idx="201">
                  <c:v>45340</c:v>
                </c:pt>
                <c:pt idx="202">
                  <c:v>45341</c:v>
                </c:pt>
                <c:pt idx="203">
                  <c:v>45342</c:v>
                </c:pt>
                <c:pt idx="204">
                  <c:v>45343</c:v>
                </c:pt>
                <c:pt idx="205">
                  <c:v>45344</c:v>
                </c:pt>
                <c:pt idx="206">
                  <c:v>45345</c:v>
                </c:pt>
                <c:pt idx="207">
                  <c:v>45346</c:v>
                </c:pt>
                <c:pt idx="208">
                  <c:v>45347</c:v>
                </c:pt>
                <c:pt idx="209">
                  <c:v>45348</c:v>
                </c:pt>
                <c:pt idx="210">
                  <c:v>45349</c:v>
                </c:pt>
                <c:pt idx="211">
                  <c:v>45350</c:v>
                </c:pt>
                <c:pt idx="212">
                  <c:v>45351</c:v>
                </c:pt>
                <c:pt idx="213">
                  <c:v>45352</c:v>
                </c:pt>
                <c:pt idx="214">
                  <c:v>45353</c:v>
                </c:pt>
                <c:pt idx="215">
                  <c:v>45354</c:v>
                </c:pt>
                <c:pt idx="216">
                  <c:v>45355</c:v>
                </c:pt>
                <c:pt idx="217">
                  <c:v>45356</c:v>
                </c:pt>
                <c:pt idx="218">
                  <c:v>45357</c:v>
                </c:pt>
                <c:pt idx="219">
                  <c:v>45358</c:v>
                </c:pt>
                <c:pt idx="220">
                  <c:v>45359</c:v>
                </c:pt>
                <c:pt idx="221">
                  <c:v>45360</c:v>
                </c:pt>
                <c:pt idx="222">
                  <c:v>45361</c:v>
                </c:pt>
                <c:pt idx="223">
                  <c:v>45362</c:v>
                </c:pt>
                <c:pt idx="224">
                  <c:v>45363</c:v>
                </c:pt>
                <c:pt idx="225">
                  <c:v>45364</c:v>
                </c:pt>
                <c:pt idx="226">
                  <c:v>45365</c:v>
                </c:pt>
                <c:pt idx="227">
                  <c:v>45366</c:v>
                </c:pt>
                <c:pt idx="228">
                  <c:v>45367</c:v>
                </c:pt>
                <c:pt idx="229">
                  <c:v>45368</c:v>
                </c:pt>
                <c:pt idx="230">
                  <c:v>45369</c:v>
                </c:pt>
                <c:pt idx="231">
                  <c:v>45370</c:v>
                </c:pt>
                <c:pt idx="232">
                  <c:v>45371</c:v>
                </c:pt>
                <c:pt idx="233">
                  <c:v>45372</c:v>
                </c:pt>
                <c:pt idx="234">
                  <c:v>45373</c:v>
                </c:pt>
                <c:pt idx="235">
                  <c:v>45374</c:v>
                </c:pt>
                <c:pt idx="236">
                  <c:v>45375</c:v>
                </c:pt>
                <c:pt idx="237">
                  <c:v>45376</c:v>
                </c:pt>
                <c:pt idx="238">
                  <c:v>45377</c:v>
                </c:pt>
                <c:pt idx="239">
                  <c:v>45378</c:v>
                </c:pt>
                <c:pt idx="240">
                  <c:v>45379</c:v>
                </c:pt>
                <c:pt idx="241">
                  <c:v>45380</c:v>
                </c:pt>
                <c:pt idx="242">
                  <c:v>45381</c:v>
                </c:pt>
                <c:pt idx="243">
                  <c:v>45382</c:v>
                </c:pt>
                <c:pt idx="244">
                  <c:v>45383</c:v>
                </c:pt>
                <c:pt idx="245">
                  <c:v>45384</c:v>
                </c:pt>
                <c:pt idx="246">
                  <c:v>45385</c:v>
                </c:pt>
                <c:pt idx="247">
                  <c:v>45386</c:v>
                </c:pt>
                <c:pt idx="248">
                  <c:v>45387</c:v>
                </c:pt>
                <c:pt idx="249">
                  <c:v>45388</c:v>
                </c:pt>
                <c:pt idx="250">
                  <c:v>45389</c:v>
                </c:pt>
                <c:pt idx="251">
                  <c:v>45390</c:v>
                </c:pt>
                <c:pt idx="252">
                  <c:v>45391</c:v>
                </c:pt>
                <c:pt idx="253">
                  <c:v>45392</c:v>
                </c:pt>
                <c:pt idx="254">
                  <c:v>45393</c:v>
                </c:pt>
                <c:pt idx="255">
                  <c:v>45394</c:v>
                </c:pt>
                <c:pt idx="256">
                  <c:v>45395</c:v>
                </c:pt>
                <c:pt idx="257">
                  <c:v>45396</c:v>
                </c:pt>
                <c:pt idx="258">
                  <c:v>45397</c:v>
                </c:pt>
                <c:pt idx="259">
                  <c:v>45398</c:v>
                </c:pt>
                <c:pt idx="260">
                  <c:v>45399</c:v>
                </c:pt>
                <c:pt idx="261">
                  <c:v>45400</c:v>
                </c:pt>
                <c:pt idx="262">
                  <c:v>45401</c:v>
                </c:pt>
                <c:pt idx="263">
                  <c:v>45402</c:v>
                </c:pt>
                <c:pt idx="264">
                  <c:v>45403</c:v>
                </c:pt>
                <c:pt idx="265">
                  <c:v>45404</c:v>
                </c:pt>
                <c:pt idx="266">
                  <c:v>45405</c:v>
                </c:pt>
                <c:pt idx="267">
                  <c:v>45406</c:v>
                </c:pt>
                <c:pt idx="268">
                  <c:v>45407</c:v>
                </c:pt>
                <c:pt idx="269">
                  <c:v>45408</c:v>
                </c:pt>
                <c:pt idx="270">
                  <c:v>45409</c:v>
                </c:pt>
                <c:pt idx="271">
                  <c:v>45410</c:v>
                </c:pt>
                <c:pt idx="272">
                  <c:v>45411</c:v>
                </c:pt>
                <c:pt idx="273">
                  <c:v>45412</c:v>
                </c:pt>
                <c:pt idx="274">
                  <c:v>45413</c:v>
                </c:pt>
                <c:pt idx="275">
                  <c:v>45414</c:v>
                </c:pt>
                <c:pt idx="276">
                  <c:v>45415</c:v>
                </c:pt>
                <c:pt idx="277">
                  <c:v>45416</c:v>
                </c:pt>
                <c:pt idx="278">
                  <c:v>45417</c:v>
                </c:pt>
                <c:pt idx="279">
                  <c:v>45418</c:v>
                </c:pt>
                <c:pt idx="280">
                  <c:v>45419</c:v>
                </c:pt>
                <c:pt idx="281">
                  <c:v>45420</c:v>
                </c:pt>
                <c:pt idx="282">
                  <c:v>45421</c:v>
                </c:pt>
                <c:pt idx="283">
                  <c:v>45422</c:v>
                </c:pt>
                <c:pt idx="284">
                  <c:v>45423</c:v>
                </c:pt>
                <c:pt idx="285">
                  <c:v>45424</c:v>
                </c:pt>
                <c:pt idx="286">
                  <c:v>45425</c:v>
                </c:pt>
                <c:pt idx="287">
                  <c:v>45426</c:v>
                </c:pt>
                <c:pt idx="288">
                  <c:v>45427</c:v>
                </c:pt>
                <c:pt idx="289">
                  <c:v>45428</c:v>
                </c:pt>
                <c:pt idx="290">
                  <c:v>45429</c:v>
                </c:pt>
                <c:pt idx="291">
                  <c:v>45430</c:v>
                </c:pt>
                <c:pt idx="292">
                  <c:v>45431</c:v>
                </c:pt>
                <c:pt idx="293">
                  <c:v>45432</c:v>
                </c:pt>
                <c:pt idx="294">
                  <c:v>45433</c:v>
                </c:pt>
                <c:pt idx="295">
                  <c:v>45434</c:v>
                </c:pt>
                <c:pt idx="296">
                  <c:v>45435</c:v>
                </c:pt>
                <c:pt idx="297">
                  <c:v>45436</c:v>
                </c:pt>
                <c:pt idx="298">
                  <c:v>45437</c:v>
                </c:pt>
                <c:pt idx="299">
                  <c:v>45438</c:v>
                </c:pt>
                <c:pt idx="300">
                  <c:v>45439</c:v>
                </c:pt>
                <c:pt idx="301">
                  <c:v>45440</c:v>
                </c:pt>
                <c:pt idx="302">
                  <c:v>45441</c:v>
                </c:pt>
                <c:pt idx="303">
                  <c:v>45442</c:v>
                </c:pt>
                <c:pt idx="304">
                  <c:v>45443</c:v>
                </c:pt>
                <c:pt idx="305">
                  <c:v>45444</c:v>
                </c:pt>
                <c:pt idx="306">
                  <c:v>45445</c:v>
                </c:pt>
                <c:pt idx="307">
                  <c:v>45446</c:v>
                </c:pt>
                <c:pt idx="308">
                  <c:v>45447</c:v>
                </c:pt>
                <c:pt idx="309">
                  <c:v>45448</c:v>
                </c:pt>
                <c:pt idx="310">
                  <c:v>45449</c:v>
                </c:pt>
                <c:pt idx="311">
                  <c:v>45450</c:v>
                </c:pt>
                <c:pt idx="312">
                  <c:v>45451</c:v>
                </c:pt>
                <c:pt idx="313">
                  <c:v>45452</c:v>
                </c:pt>
                <c:pt idx="314">
                  <c:v>45453</c:v>
                </c:pt>
                <c:pt idx="315">
                  <c:v>45454</c:v>
                </c:pt>
                <c:pt idx="316">
                  <c:v>45455</c:v>
                </c:pt>
                <c:pt idx="317">
                  <c:v>45456</c:v>
                </c:pt>
                <c:pt idx="318">
                  <c:v>45457</c:v>
                </c:pt>
                <c:pt idx="319">
                  <c:v>45458</c:v>
                </c:pt>
                <c:pt idx="320">
                  <c:v>45459</c:v>
                </c:pt>
                <c:pt idx="321">
                  <c:v>45460</c:v>
                </c:pt>
                <c:pt idx="322">
                  <c:v>45461</c:v>
                </c:pt>
                <c:pt idx="323">
                  <c:v>45462</c:v>
                </c:pt>
                <c:pt idx="324">
                  <c:v>45463</c:v>
                </c:pt>
                <c:pt idx="325">
                  <c:v>45464</c:v>
                </c:pt>
                <c:pt idx="326">
                  <c:v>45465</c:v>
                </c:pt>
                <c:pt idx="327">
                  <c:v>45466</c:v>
                </c:pt>
                <c:pt idx="328">
                  <c:v>45467</c:v>
                </c:pt>
                <c:pt idx="329">
                  <c:v>45468</c:v>
                </c:pt>
                <c:pt idx="330">
                  <c:v>45469</c:v>
                </c:pt>
                <c:pt idx="331">
                  <c:v>45470</c:v>
                </c:pt>
                <c:pt idx="332">
                  <c:v>45471</c:v>
                </c:pt>
                <c:pt idx="333">
                  <c:v>45472</c:v>
                </c:pt>
                <c:pt idx="334">
                  <c:v>45473</c:v>
                </c:pt>
                <c:pt idx="335">
                  <c:v>45474</c:v>
                </c:pt>
              </c:numCache>
            </c:numRef>
          </c:cat>
          <c:val>
            <c:numRef>
              <c:f>Sheet1!$C$2:$C$337</c:f>
              <c:numCache>
                <c:formatCode>0%</c:formatCode>
                <c:ptCount val="336"/>
                <c:pt idx="0">
                  <c:v>0</c:v>
                </c:pt>
                <c:pt idx="1">
                  <c:v>0</c:v>
                </c:pt>
                <c:pt idx="2">
                  <c:v>0</c:v>
                </c:pt>
                <c:pt idx="3">
                  <c:v>0</c:v>
                </c:pt>
                <c:pt idx="4">
                  <c:v>0</c:v>
                </c:pt>
                <c:pt idx="5">
                  <c:v>0</c:v>
                </c:pt>
                <c:pt idx="6">
                  <c:v>0</c:v>
                </c:pt>
                <c:pt idx="7">
                  <c:v>0</c:v>
                </c:pt>
                <c:pt idx="8">
                  <c:v>0</c:v>
                </c:pt>
                <c:pt idx="9">
                  <c:v>0</c:v>
                </c:pt>
                <c:pt idx="10">
                  <c:v>0</c:v>
                </c:pt>
                <c:pt idx="11">
                  <c:v>0.13</c:v>
                </c:pt>
                <c:pt idx="12" formatCode="0.00%">
                  <c:v>0.13059999999999999</c:v>
                </c:pt>
                <c:pt idx="13" formatCode="0.00%">
                  <c:v>0.13120000000000001</c:v>
                </c:pt>
                <c:pt idx="14" formatCode="0.00%">
                  <c:v>0.13189999999999999</c:v>
                </c:pt>
                <c:pt idx="15" formatCode="0.00%">
                  <c:v>0.13250000000000001</c:v>
                </c:pt>
                <c:pt idx="16" formatCode="0.00%">
                  <c:v>0.1331</c:v>
                </c:pt>
                <c:pt idx="17" formatCode="0.00%">
                  <c:v>0.1338</c:v>
                </c:pt>
                <c:pt idx="18" formatCode="0.00%">
                  <c:v>0.13439999999999999</c:v>
                </c:pt>
                <c:pt idx="19" formatCode="0.00%">
                  <c:v>0.13500000000000001</c:v>
                </c:pt>
                <c:pt idx="20" formatCode="0.00%">
                  <c:v>0.1356</c:v>
                </c:pt>
                <c:pt idx="21" formatCode="0.00%">
                  <c:v>0.13619999999999999</c:v>
                </c:pt>
                <c:pt idx="22" formatCode="0.00%">
                  <c:v>0.13689999999999999</c:v>
                </c:pt>
                <c:pt idx="23" formatCode="0.00%">
                  <c:v>0.13750000000000001</c:v>
                </c:pt>
                <c:pt idx="24" formatCode="0.00%">
                  <c:v>0.1381</c:v>
                </c:pt>
                <c:pt idx="25" formatCode="0.00%">
                  <c:v>0.13880000000000001</c:v>
                </c:pt>
                <c:pt idx="26" formatCode="0.00%">
                  <c:v>0.1394</c:v>
                </c:pt>
                <c:pt idx="27" formatCode="0.00%">
                  <c:v>0.14000000000000001</c:v>
                </c:pt>
                <c:pt idx="28" formatCode="0.00%">
                  <c:v>0.1406</c:v>
                </c:pt>
                <c:pt idx="29" formatCode="0.00%">
                  <c:v>0.14119999999999999</c:v>
                </c:pt>
                <c:pt idx="30" formatCode="0.00%">
                  <c:v>0.1419</c:v>
                </c:pt>
                <c:pt idx="31" formatCode="0.00%">
                  <c:v>0.14249999999999999</c:v>
                </c:pt>
                <c:pt idx="32" formatCode="0.00%">
                  <c:v>0.1431</c:v>
                </c:pt>
                <c:pt idx="33" formatCode="0.00%">
                  <c:v>0.14380000000000001</c:v>
                </c:pt>
                <c:pt idx="34" formatCode="0.00%">
                  <c:v>0.1444</c:v>
                </c:pt>
                <c:pt idx="35" formatCode="0.00%">
                  <c:v>0.14499999999999999</c:v>
                </c:pt>
                <c:pt idx="36" formatCode="0.00%">
                  <c:v>0.14560000000000001</c:v>
                </c:pt>
                <c:pt idx="37" formatCode="0.00%">
                  <c:v>0.1462</c:v>
                </c:pt>
                <c:pt idx="38" formatCode="0.00%">
                  <c:v>0.1469</c:v>
                </c:pt>
                <c:pt idx="39" formatCode="0.00%">
                  <c:v>0.14749999999999999</c:v>
                </c:pt>
                <c:pt idx="40" formatCode="0.00%">
                  <c:v>0.14810000000000001</c:v>
                </c:pt>
                <c:pt idx="41" formatCode="0.00%">
                  <c:v>0.14879999999999999</c:v>
                </c:pt>
                <c:pt idx="42" formatCode="0.00%">
                  <c:v>0.14940000000000001</c:v>
                </c:pt>
                <c:pt idx="43" formatCode="0.00%">
                  <c:v>0.15</c:v>
                </c:pt>
                <c:pt idx="44" formatCode="0.00%">
                  <c:v>0.15060000000000001</c:v>
                </c:pt>
                <c:pt idx="45" formatCode="0.00%">
                  <c:v>0.1512</c:v>
                </c:pt>
                <c:pt idx="46" formatCode="0.00%">
                  <c:v>0.15190000000000001</c:v>
                </c:pt>
                <c:pt idx="47" formatCode="0.00%">
                  <c:v>0.1525</c:v>
                </c:pt>
                <c:pt idx="48" formatCode="0.00%">
                  <c:v>0.15310000000000001</c:v>
                </c:pt>
                <c:pt idx="49" formatCode="0.00%">
                  <c:v>0.15379999999999999</c:v>
                </c:pt>
                <c:pt idx="50" formatCode="0.00%">
                  <c:v>0.15440000000000001</c:v>
                </c:pt>
                <c:pt idx="51" formatCode="0.00%">
                  <c:v>0.155</c:v>
                </c:pt>
                <c:pt idx="52" formatCode="0.00%">
                  <c:v>0.15559999999999999</c:v>
                </c:pt>
                <c:pt idx="53" formatCode="0.00%">
                  <c:v>0.15620000000000001</c:v>
                </c:pt>
                <c:pt idx="54" formatCode="0.00%">
                  <c:v>0.15690000000000001</c:v>
                </c:pt>
                <c:pt idx="55" formatCode="0.00%">
                  <c:v>0.1575</c:v>
                </c:pt>
                <c:pt idx="56" formatCode="0.00%">
                  <c:v>0.15809999999999999</c:v>
                </c:pt>
                <c:pt idx="57" formatCode="0.00%">
                  <c:v>0.1588</c:v>
                </c:pt>
                <c:pt idx="58" formatCode="0.00%">
                  <c:v>0.16400000000000001</c:v>
                </c:pt>
                <c:pt idx="59" formatCode="0.00%">
                  <c:v>0.16500000000000001</c:v>
                </c:pt>
                <c:pt idx="60" formatCode="0.00%">
                  <c:v>0.16800000000000001</c:v>
                </c:pt>
                <c:pt idx="61" formatCode="0.00%">
                  <c:v>0.17</c:v>
                </c:pt>
                <c:pt idx="62" formatCode="0.00%">
                  <c:v>0.17499999999999999</c:v>
                </c:pt>
                <c:pt idx="63" formatCode="0.00%">
                  <c:v>0.18099999999999999</c:v>
                </c:pt>
                <c:pt idx="64" formatCode="0.00%">
                  <c:v>0.185</c:v>
                </c:pt>
                <c:pt idx="65" formatCode="0.00%">
                  <c:v>0.187</c:v>
                </c:pt>
                <c:pt idx="66" formatCode="0.00%">
                  <c:v>0.19</c:v>
                </c:pt>
                <c:pt idx="67" formatCode="0.00%">
                  <c:v>0.193</c:v>
                </c:pt>
                <c:pt idx="68" formatCode="0.00%">
                  <c:v>0.19400000000000001</c:v>
                </c:pt>
                <c:pt idx="69" formatCode="0.00%">
                  <c:v>0.19500000000000001</c:v>
                </c:pt>
                <c:pt idx="70" formatCode="0.00%">
                  <c:v>0.19600000000000001</c:v>
                </c:pt>
                <c:pt idx="71" formatCode="0.00%">
                  <c:v>0.19700000000000001</c:v>
                </c:pt>
                <c:pt idx="72" formatCode="0.00%">
                  <c:v>0.19800000000000001</c:v>
                </c:pt>
                <c:pt idx="73" formatCode="0.00%">
                  <c:v>0.2</c:v>
                </c:pt>
                <c:pt idx="74" formatCode="0.00%">
                  <c:v>0.20499999999999999</c:v>
                </c:pt>
                <c:pt idx="75" formatCode="0.00%">
                  <c:v>0.21</c:v>
                </c:pt>
                <c:pt idx="76" formatCode="0.00%">
                  <c:v>0.215</c:v>
                </c:pt>
                <c:pt idx="77" formatCode="0.00%">
                  <c:v>0.219</c:v>
                </c:pt>
                <c:pt idx="78" formatCode="0.00%">
                  <c:v>0.224</c:v>
                </c:pt>
                <c:pt idx="79" formatCode="0.00%">
                  <c:v>0.22620000000000001</c:v>
                </c:pt>
                <c:pt idx="80" formatCode="0.00%">
                  <c:v>0.22850000000000001</c:v>
                </c:pt>
                <c:pt idx="81" formatCode="0.00%">
                  <c:v>0.23080000000000001</c:v>
                </c:pt>
                <c:pt idx="82" formatCode="0.00%">
                  <c:v>0.2331</c:v>
                </c:pt>
                <c:pt idx="83" formatCode="0.00%">
                  <c:v>0.2354</c:v>
                </c:pt>
                <c:pt idx="84" formatCode="0.00%">
                  <c:v>0.23769999999999999</c:v>
                </c:pt>
                <c:pt idx="85" formatCode="0.00%">
                  <c:v>0.24</c:v>
                </c:pt>
                <c:pt idx="86" formatCode="0.00%">
                  <c:v>0.24</c:v>
                </c:pt>
                <c:pt idx="87" formatCode="0.00%">
                  <c:v>0.2432</c:v>
                </c:pt>
                <c:pt idx="88" formatCode="0.00%">
                  <c:v>0.24640000000000001</c:v>
                </c:pt>
                <c:pt idx="89" formatCode="0.00%">
                  <c:v>0.24959999999999999</c:v>
                </c:pt>
                <c:pt idx="90" formatCode="0.00%">
                  <c:v>0.25259999999999999</c:v>
                </c:pt>
                <c:pt idx="91" formatCode="0.00%">
                  <c:v>0.2555</c:v>
                </c:pt>
                <c:pt idx="92" formatCode="0.00%">
                  <c:v>0.25819999999999999</c:v>
                </c:pt>
                <c:pt idx="93" formatCode="0.00%">
                  <c:v>0.2606</c:v>
                </c:pt>
                <c:pt idx="94" formatCode="0.00%">
                  <c:v>0.26290000000000002</c:v>
                </c:pt>
                <c:pt idx="95" formatCode="0.00%">
                  <c:v>0.26479999999999998</c:v>
                </c:pt>
                <c:pt idx="96" formatCode="0.00%">
                  <c:v>0.26650000000000001</c:v>
                </c:pt>
                <c:pt idx="97" formatCode="0.00%">
                  <c:v>0.26790000000000003</c:v>
                </c:pt>
                <c:pt idx="98" formatCode="0.00%">
                  <c:v>0.26889999999999997</c:v>
                </c:pt>
                <c:pt idx="99" formatCode="0.00%">
                  <c:v>0.26960000000000001</c:v>
                </c:pt>
                <c:pt idx="100" formatCode="0.00%">
                  <c:v>0.27</c:v>
                </c:pt>
                <c:pt idx="101" formatCode="0.00%">
                  <c:v>0.27</c:v>
                </c:pt>
                <c:pt idx="102" formatCode="0.00%">
                  <c:v>0.26960000000000001</c:v>
                </c:pt>
                <c:pt idx="103" formatCode="0.00%">
                  <c:v>0.26889999999999997</c:v>
                </c:pt>
                <c:pt idx="104" formatCode="0.00%">
                  <c:v>0.26790000000000003</c:v>
                </c:pt>
                <c:pt idx="105" formatCode="0.00%">
                  <c:v>0.26650000000000001</c:v>
                </c:pt>
                <c:pt idx="106" formatCode="0.00%">
                  <c:v>0.26479999999999998</c:v>
                </c:pt>
                <c:pt idx="107" formatCode="0.00%">
                  <c:v>0.26290000000000002</c:v>
                </c:pt>
                <c:pt idx="108" formatCode="0.00%">
                  <c:v>0.2606</c:v>
                </c:pt>
                <c:pt idx="109" formatCode="0.00%">
                  <c:v>0.25819999999999999</c:v>
                </c:pt>
                <c:pt idx="110" formatCode="0.00%">
                  <c:v>0.2555</c:v>
                </c:pt>
                <c:pt idx="111" formatCode="0.00%">
                  <c:v>0.25259999999999999</c:v>
                </c:pt>
                <c:pt idx="112" formatCode="0.00%">
                  <c:v>0.24959999999999999</c:v>
                </c:pt>
                <c:pt idx="113" formatCode="0.00%">
                  <c:v>0.24640000000000001</c:v>
                </c:pt>
                <c:pt idx="114" formatCode="0.00%">
                  <c:v>0.2432</c:v>
                </c:pt>
                <c:pt idx="115" formatCode="0.00%">
                  <c:v>0.24</c:v>
                </c:pt>
                <c:pt idx="116" formatCode="0.00%">
                  <c:v>0.23680000000000001</c:v>
                </c:pt>
                <c:pt idx="117" formatCode="0.00%">
                  <c:v>0.2336</c:v>
                </c:pt>
                <c:pt idx="118" formatCode="0.00%">
                  <c:v>0.23039999999999999</c:v>
                </c:pt>
                <c:pt idx="119" formatCode="0.00%">
                  <c:v>0.22739999999999999</c:v>
                </c:pt>
                <c:pt idx="120" formatCode="0.00%">
                  <c:v>0.22450000000000001</c:v>
                </c:pt>
                <c:pt idx="121" formatCode="0.00%">
                  <c:v>0.2218</c:v>
                </c:pt>
                <c:pt idx="122" formatCode="0.00%">
                  <c:v>0.21940000000000001</c:v>
                </c:pt>
                <c:pt idx="123" formatCode="0.00%">
                  <c:v>0.21709999999999999</c:v>
                </c:pt>
                <c:pt idx="124" formatCode="0.00%">
                  <c:v>0.2152</c:v>
                </c:pt>
                <c:pt idx="125" formatCode="0.00%">
                  <c:v>0.2135</c:v>
                </c:pt>
                <c:pt idx="126" formatCode="0.00%">
                  <c:v>0.21210000000000001</c:v>
                </c:pt>
                <c:pt idx="127" formatCode="0.00%">
                  <c:v>0.21110000000000001</c:v>
                </c:pt>
                <c:pt idx="128" formatCode="0.00%">
                  <c:v>0.2104</c:v>
                </c:pt>
                <c:pt idx="129" formatCode="0.00%">
                  <c:v>0.21</c:v>
                </c:pt>
                <c:pt idx="130" formatCode="0.00%">
                  <c:v>0.21</c:v>
                </c:pt>
                <c:pt idx="131" formatCode="0.00%">
                  <c:v>0.2104</c:v>
                </c:pt>
                <c:pt idx="132" formatCode="0.00%">
                  <c:v>0.21110000000000001</c:v>
                </c:pt>
                <c:pt idx="133" formatCode="0.00%">
                  <c:v>0.21210000000000001</c:v>
                </c:pt>
                <c:pt idx="134" formatCode="0.00%">
                  <c:v>0.2135</c:v>
                </c:pt>
                <c:pt idx="135" formatCode="0.00%">
                  <c:v>0.2152</c:v>
                </c:pt>
                <c:pt idx="136" formatCode="0.00%">
                  <c:v>0.21709999999999999</c:v>
                </c:pt>
                <c:pt idx="137" formatCode="0.00%">
                  <c:v>0.21940000000000001</c:v>
                </c:pt>
                <c:pt idx="138" formatCode="0.00%">
                  <c:v>0.2218</c:v>
                </c:pt>
                <c:pt idx="139" formatCode="0.00%">
                  <c:v>0.22450000000000001</c:v>
                </c:pt>
                <c:pt idx="140" formatCode="0.00%">
                  <c:v>0.22739999999999999</c:v>
                </c:pt>
                <c:pt idx="141" formatCode="0.00%">
                  <c:v>0.23039999999999999</c:v>
                </c:pt>
                <c:pt idx="142" formatCode="0.00%">
                  <c:v>0.2336</c:v>
                </c:pt>
                <c:pt idx="143" formatCode="0.00%">
                  <c:v>0.23680000000000001</c:v>
                </c:pt>
                <c:pt idx="144" formatCode="0.00%">
                  <c:v>0.24</c:v>
                </c:pt>
                <c:pt idx="145" formatCode="0.00%">
                  <c:v>0.2432</c:v>
                </c:pt>
                <c:pt idx="146" formatCode="0.00%">
                  <c:v>0.24640000000000001</c:v>
                </c:pt>
                <c:pt idx="147" formatCode="0.00%">
                  <c:v>0.24959999999999999</c:v>
                </c:pt>
                <c:pt idx="148" formatCode="0.00%">
                  <c:v>0.25259999999999999</c:v>
                </c:pt>
                <c:pt idx="149" formatCode="0.00%">
                  <c:v>0.2555</c:v>
                </c:pt>
                <c:pt idx="150" formatCode="0.00%">
                  <c:v>0.25819999999999999</c:v>
                </c:pt>
                <c:pt idx="151" formatCode="0.00%">
                  <c:v>0.2606</c:v>
                </c:pt>
                <c:pt idx="152" formatCode="0.00%">
                  <c:v>0.26290000000000002</c:v>
                </c:pt>
                <c:pt idx="153" formatCode="0.00%">
                  <c:v>0.26479999999999998</c:v>
                </c:pt>
                <c:pt idx="154" formatCode="0.00%">
                  <c:v>0.26650000000000001</c:v>
                </c:pt>
                <c:pt idx="155" formatCode="0.00%">
                  <c:v>0.26790000000000003</c:v>
                </c:pt>
                <c:pt idx="156" formatCode="0.00%">
                  <c:v>0.26889999999999997</c:v>
                </c:pt>
                <c:pt idx="157" formatCode="0.00%">
                  <c:v>0.26960000000000001</c:v>
                </c:pt>
                <c:pt idx="158" formatCode="0.00%">
                  <c:v>0.27</c:v>
                </c:pt>
                <c:pt idx="159" formatCode="0.00%">
                  <c:v>0.27</c:v>
                </c:pt>
                <c:pt idx="160" formatCode="0.00%">
                  <c:v>0.26960000000000001</c:v>
                </c:pt>
                <c:pt idx="161" formatCode="0.00%">
                  <c:v>0.26889999999999997</c:v>
                </c:pt>
                <c:pt idx="162" formatCode="0.00%">
                  <c:v>0.26790000000000003</c:v>
                </c:pt>
                <c:pt idx="163" formatCode="0.00%">
                  <c:v>0.26650000000000001</c:v>
                </c:pt>
                <c:pt idx="164" formatCode="0.00%">
                  <c:v>0.26479999999999998</c:v>
                </c:pt>
                <c:pt idx="165" formatCode="0.00%">
                  <c:v>0.26290000000000002</c:v>
                </c:pt>
                <c:pt idx="166" formatCode="0.00%">
                  <c:v>0.2606</c:v>
                </c:pt>
                <c:pt idx="167" formatCode="0.00%">
                  <c:v>0.25819999999999999</c:v>
                </c:pt>
                <c:pt idx="168" formatCode="0.00%">
                  <c:v>0.2555</c:v>
                </c:pt>
                <c:pt idx="169" formatCode="0.00%">
                  <c:v>0.25259999999999999</c:v>
                </c:pt>
                <c:pt idx="170" formatCode="0.00%">
                  <c:v>0.24959999999999999</c:v>
                </c:pt>
                <c:pt idx="171" formatCode="0.00%">
                  <c:v>0.24640000000000001</c:v>
                </c:pt>
                <c:pt idx="172" formatCode="0.00%">
                  <c:v>0.2432</c:v>
                </c:pt>
                <c:pt idx="173" formatCode="0.00%">
                  <c:v>0.24</c:v>
                </c:pt>
                <c:pt idx="174" formatCode="0.00%">
                  <c:v>0.23680000000000001</c:v>
                </c:pt>
                <c:pt idx="175" formatCode="0.00%">
                  <c:v>0.2336</c:v>
                </c:pt>
                <c:pt idx="176" formatCode="0.00%">
                  <c:v>0.23039999999999999</c:v>
                </c:pt>
                <c:pt idx="177" formatCode="0.00%">
                  <c:v>0.22739999999999999</c:v>
                </c:pt>
                <c:pt idx="178" formatCode="0.00%">
                  <c:v>0.22450000000000001</c:v>
                </c:pt>
                <c:pt idx="179" formatCode="0.00%">
                  <c:v>0.2218</c:v>
                </c:pt>
                <c:pt idx="180" formatCode="0.00%">
                  <c:v>0.21940000000000001</c:v>
                </c:pt>
                <c:pt idx="181" formatCode="0.00%">
                  <c:v>0.21709999999999999</c:v>
                </c:pt>
                <c:pt idx="182" formatCode="0.00%">
                  <c:v>0.2152</c:v>
                </c:pt>
                <c:pt idx="183" formatCode="0.00%">
                  <c:v>0.2135</c:v>
                </c:pt>
                <c:pt idx="184" formatCode="0.00%">
                  <c:v>0.21210000000000001</c:v>
                </c:pt>
                <c:pt idx="185" formatCode="0.00%">
                  <c:v>0.21110000000000001</c:v>
                </c:pt>
                <c:pt idx="186" formatCode="0.00%">
                  <c:v>0.2104</c:v>
                </c:pt>
                <c:pt idx="187" formatCode="0.00%">
                  <c:v>0.21</c:v>
                </c:pt>
                <c:pt idx="188" formatCode="0.00%">
                  <c:v>0.21</c:v>
                </c:pt>
                <c:pt idx="189" formatCode="0.00%">
                  <c:v>0.2104</c:v>
                </c:pt>
                <c:pt idx="190" formatCode="0.00%">
                  <c:v>0.21110000000000001</c:v>
                </c:pt>
                <c:pt idx="191" formatCode="0.00%">
                  <c:v>0.21210000000000001</c:v>
                </c:pt>
                <c:pt idx="192" formatCode="0.00%">
                  <c:v>0.2135</c:v>
                </c:pt>
                <c:pt idx="193" formatCode="0.00%">
                  <c:v>0.2152</c:v>
                </c:pt>
                <c:pt idx="194" formatCode="0.00%">
                  <c:v>0.21709999999999999</c:v>
                </c:pt>
                <c:pt idx="195" formatCode="0.00%">
                  <c:v>0.21940000000000001</c:v>
                </c:pt>
                <c:pt idx="196" formatCode="0.00%">
                  <c:v>0.2218</c:v>
                </c:pt>
                <c:pt idx="197" formatCode="0.00%">
                  <c:v>0.22450000000000001</c:v>
                </c:pt>
                <c:pt idx="198" formatCode="0.00%">
                  <c:v>0.22739999999999999</c:v>
                </c:pt>
                <c:pt idx="199" formatCode="0.00%">
                  <c:v>0.23039999999999999</c:v>
                </c:pt>
                <c:pt idx="200" formatCode="0.00%">
                  <c:v>0.2336</c:v>
                </c:pt>
                <c:pt idx="201" formatCode="0.00%">
                  <c:v>0.23680000000000001</c:v>
                </c:pt>
                <c:pt idx="202" formatCode="0.00%">
                  <c:v>0.24</c:v>
                </c:pt>
                <c:pt idx="203" formatCode="0.00%">
                  <c:v>0.2432</c:v>
                </c:pt>
                <c:pt idx="204" formatCode="0.00%">
                  <c:v>0.24640000000000001</c:v>
                </c:pt>
                <c:pt idx="205" formatCode="0.00%">
                  <c:v>0.24959999999999999</c:v>
                </c:pt>
                <c:pt idx="206" formatCode="0.00%">
                  <c:v>0.25259999999999999</c:v>
                </c:pt>
                <c:pt idx="207" formatCode="0.00%">
                  <c:v>0.2555</c:v>
                </c:pt>
                <c:pt idx="208" formatCode="0.00%">
                  <c:v>0.25819999999999999</c:v>
                </c:pt>
                <c:pt idx="209" formatCode="0.00%">
                  <c:v>0.2606</c:v>
                </c:pt>
                <c:pt idx="210" formatCode="0.00%">
                  <c:v>0.26290000000000002</c:v>
                </c:pt>
                <c:pt idx="211" formatCode="0.00%">
                  <c:v>0.26479999999999998</c:v>
                </c:pt>
                <c:pt idx="212" formatCode="0.00%">
                  <c:v>0.26650000000000001</c:v>
                </c:pt>
                <c:pt idx="213" formatCode="0.00%">
                  <c:v>0.26790000000000003</c:v>
                </c:pt>
                <c:pt idx="214" formatCode="0.00%">
                  <c:v>0.26889999999999997</c:v>
                </c:pt>
                <c:pt idx="215" formatCode="0.00%">
                  <c:v>0.26960000000000001</c:v>
                </c:pt>
                <c:pt idx="216" formatCode="0.00%">
                  <c:v>0.27</c:v>
                </c:pt>
                <c:pt idx="217" formatCode="0.00%">
                  <c:v>0.27</c:v>
                </c:pt>
                <c:pt idx="218" formatCode="0.00%">
                  <c:v>0.26960000000000001</c:v>
                </c:pt>
                <c:pt idx="219" formatCode="0.00%">
                  <c:v>0.26889999999999997</c:v>
                </c:pt>
                <c:pt idx="220" formatCode="0.00%">
                  <c:v>0.26790000000000003</c:v>
                </c:pt>
                <c:pt idx="221" formatCode="0.00%">
                  <c:v>0.26650000000000001</c:v>
                </c:pt>
                <c:pt idx="222" formatCode="0.00%">
                  <c:v>0.26479999999999998</c:v>
                </c:pt>
                <c:pt idx="223" formatCode="0.00%">
                  <c:v>0.26290000000000002</c:v>
                </c:pt>
                <c:pt idx="224" formatCode="0.00%">
                  <c:v>0.2606</c:v>
                </c:pt>
                <c:pt idx="225" formatCode="0.00%">
                  <c:v>0.25819999999999999</c:v>
                </c:pt>
                <c:pt idx="226" formatCode="0.00%">
                  <c:v>0.2555</c:v>
                </c:pt>
                <c:pt idx="227" formatCode="0.00%">
                  <c:v>0.25259999999999999</c:v>
                </c:pt>
                <c:pt idx="228" formatCode="0.00%">
                  <c:v>0.24959999999999999</c:v>
                </c:pt>
                <c:pt idx="229" formatCode="0.00%">
                  <c:v>0.24640000000000001</c:v>
                </c:pt>
                <c:pt idx="230" formatCode="0.00%">
                  <c:v>0.2432</c:v>
                </c:pt>
                <c:pt idx="231" formatCode="0.00%">
                  <c:v>0.24</c:v>
                </c:pt>
                <c:pt idx="232" formatCode="0.00%">
                  <c:v>0.23680000000000001</c:v>
                </c:pt>
                <c:pt idx="233" formatCode="0.00%">
                  <c:v>0.2336</c:v>
                </c:pt>
                <c:pt idx="234" formatCode="0.00%">
                  <c:v>0.23039999999999999</c:v>
                </c:pt>
                <c:pt idx="235" formatCode="0.00%">
                  <c:v>0.22739999999999999</c:v>
                </c:pt>
                <c:pt idx="236" formatCode="0.00%">
                  <c:v>0.22450000000000001</c:v>
                </c:pt>
                <c:pt idx="237" formatCode="0.00%">
                  <c:v>0.2218</c:v>
                </c:pt>
                <c:pt idx="238" formatCode="0.00%">
                  <c:v>0.21940000000000001</c:v>
                </c:pt>
                <c:pt idx="239" formatCode="0.00%">
                  <c:v>0.21709999999999999</c:v>
                </c:pt>
                <c:pt idx="240" formatCode="0.00%">
                  <c:v>0.2152</c:v>
                </c:pt>
                <c:pt idx="241" formatCode="0.00%">
                  <c:v>0.2135</c:v>
                </c:pt>
                <c:pt idx="242" formatCode="0.00%">
                  <c:v>0.21210000000000001</c:v>
                </c:pt>
                <c:pt idx="243" formatCode="0.00%">
                  <c:v>0.21110000000000001</c:v>
                </c:pt>
                <c:pt idx="244" formatCode="0.00%">
                  <c:v>0.2104</c:v>
                </c:pt>
                <c:pt idx="245" formatCode="0.00%">
                  <c:v>0.21</c:v>
                </c:pt>
                <c:pt idx="246" formatCode="0.00%">
                  <c:v>0.21</c:v>
                </c:pt>
                <c:pt idx="247" formatCode="0.00%">
                  <c:v>0.2104</c:v>
                </c:pt>
                <c:pt idx="248" formatCode="0.00%">
                  <c:v>0.21110000000000001</c:v>
                </c:pt>
                <c:pt idx="249" formatCode="0.00%">
                  <c:v>0.21210000000000001</c:v>
                </c:pt>
                <c:pt idx="250" formatCode="0.00%">
                  <c:v>0.2135</c:v>
                </c:pt>
                <c:pt idx="251" formatCode="0.00%">
                  <c:v>0.2152</c:v>
                </c:pt>
                <c:pt idx="252" formatCode="0.00%">
                  <c:v>0.21709999999999999</c:v>
                </c:pt>
                <c:pt idx="253" formatCode="0.00%">
                  <c:v>0.21940000000000001</c:v>
                </c:pt>
                <c:pt idx="254" formatCode="0.00%">
                  <c:v>0.2218</c:v>
                </c:pt>
                <c:pt idx="255" formatCode="0.00%">
                  <c:v>0.22450000000000001</c:v>
                </c:pt>
                <c:pt idx="256" formatCode="0.00%">
                  <c:v>0.22739999999999999</c:v>
                </c:pt>
                <c:pt idx="257" formatCode="0.00%">
                  <c:v>0.23039999999999999</c:v>
                </c:pt>
                <c:pt idx="258" formatCode="0.00%">
                  <c:v>0.2336</c:v>
                </c:pt>
                <c:pt idx="259" formatCode="0.00%">
                  <c:v>0.23680000000000001</c:v>
                </c:pt>
                <c:pt idx="260" formatCode="0.00%">
                  <c:v>0.24</c:v>
                </c:pt>
                <c:pt idx="261" formatCode="0.00%">
                  <c:v>0.2432</c:v>
                </c:pt>
                <c:pt idx="262" formatCode="0.00%">
                  <c:v>0.24640000000000001</c:v>
                </c:pt>
                <c:pt idx="263" formatCode="0.00%">
                  <c:v>0.24959999999999999</c:v>
                </c:pt>
                <c:pt idx="264" formatCode="0.00%">
                  <c:v>0.25259999999999999</c:v>
                </c:pt>
                <c:pt idx="265" formatCode="0.00%">
                  <c:v>0.2555</c:v>
                </c:pt>
                <c:pt idx="266" formatCode="0.00%">
                  <c:v>0.25819999999999999</c:v>
                </c:pt>
                <c:pt idx="267" formatCode="0.00%">
                  <c:v>0.2606</c:v>
                </c:pt>
                <c:pt idx="268" formatCode="0.00%">
                  <c:v>0.26290000000000002</c:v>
                </c:pt>
                <c:pt idx="269" formatCode="0.00%">
                  <c:v>0.26479999999999998</c:v>
                </c:pt>
                <c:pt idx="270" formatCode="0.00%">
                  <c:v>0.26650000000000001</c:v>
                </c:pt>
                <c:pt idx="271" formatCode="0.00%">
                  <c:v>0.26790000000000003</c:v>
                </c:pt>
                <c:pt idx="272" formatCode="0.00%">
                  <c:v>0.26889999999999997</c:v>
                </c:pt>
                <c:pt idx="273" formatCode="0.00%">
                  <c:v>0.26960000000000001</c:v>
                </c:pt>
                <c:pt idx="274" formatCode="0.00%">
                  <c:v>0.27</c:v>
                </c:pt>
                <c:pt idx="275" formatCode="0.00%">
                  <c:v>0.27</c:v>
                </c:pt>
                <c:pt idx="276" formatCode="0.00%">
                  <c:v>0.26960000000000001</c:v>
                </c:pt>
                <c:pt idx="277" formatCode="0.00%">
                  <c:v>0.26889999999999997</c:v>
                </c:pt>
                <c:pt idx="278" formatCode="0.00%">
                  <c:v>0.26790000000000003</c:v>
                </c:pt>
                <c:pt idx="279" formatCode="0.00%">
                  <c:v>0.26650000000000001</c:v>
                </c:pt>
                <c:pt idx="280" formatCode="0.00%">
                  <c:v>0.26479999999999998</c:v>
                </c:pt>
                <c:pt idx="281" formatCode="0.00%">
                  <c:v>0.26290000000000002</c:v>
                </c:pt>
                <c:pt idx="282" formatCode="0.00%">
                  <c:v>0.2606</c:v>
                </c:pt>
                <c:pt idx="283" formatCode="0.00%">
                  <c:v>0.25819999999999999</c:v>
                </c:pt>
                <c:pt idx="284" formatCode="0.00%">
                  <c:v>0.2555</c:v>
                </c:pt>
                <c:pt idx="285" formatCode="0.00%">
                  <c:v>0.25259999999999999</c:v>
                </c:pt>
                <c:pt idx="286" formatCode="0.00%">
                  <c:v>0.24959999999999999</c:v>
                </c:pt>
                <c:pt idx="287" formatCode="0.00%">
                  <c:v>0.24640000000000001</c:v>
                </c:pt>
                <c:pt idx="288" formatCode="0.00%">
                  <c:v>0.2432</c:v>
                </c:pt>
                <c:pt idx="289" formatCode="0.00%">
                  <c:v>0.24</c:v>
                </c:pt>
                <c:pt idx="290" formatCode="0.00%">
                  <c:v>0.23680000000000001</c:v>
                </c:pt>
                <c:pt idx="291" formatCode="0.00%">
                  <c:v>0.2336</c:v>
                </c:pt>
                <c:pt idx="292" formatCode="0.00%">
                  <c:v>0.23039999999999999</c:v>
                </c:pt>
                <c:pt idx="293" formatCode="0.00%">
                  <c:v>0.22739999999999999</c:v>
                </c:pt>
                <c:pt idx="294" formatCode="0.00%">
                  <c:v>0.22450000000000001</c:v>
                </c:pt>
                <c:pt idx="295" formatCode="0.00%">
                  <c:v>0.2218</c:v>
                </c:pt>
                <c:pt idx="296" formatCode="0.00%">
                  <c:v>0.21940000000000001</c:v>
                </c:pt>
                <c:pt idx="297" formatCode="0.00%">
                  <c:v>0.21709999999999999</c:v>
                </c:pt>
                <c:pt idx="298" formatCode="0.00%">
                  <c:v>0.2152</c:v>
                </c:pt>
                <c:pt idx="299" formatCode="0.00%">
                  <c:v>0.2135</c:v>
                </c:pt>
                <c:pt idx="300" formatCode="0.00%">
                  <c:v>0.21210000000000001</c:v>
                </c:pt>
                <c:pt idx="301" formatCode="0.00%">
                  <c:v>0.21110000000000001</c:v>
                </c:pt>
                <c:pt idx="302" formatCode="0.00%">
                  <c:v>0.2104</c:v>
                </c:pt>
                <c:pt idx="303" formatCode="0.00%">
                  <c:v>0.21</c:v>
                </c:pt>
                <c:pt idx="304" formatCode="0.00%">
                  <c:v>0.21</c:v>
                </c:pt>
                <c:pt idx="305" formatCode="0.00%">
                  <c:v>0.2104</c:v>
                </c:pt>
                <c:pt idx="306" formatCode="0.00%">
                  <c:v>0.21110000000000001</c:v>
                </c:pt>
                <c:pt idx="307" formatCode="0.00%">
                  <c:v>0.21210000000000001</c:v>
                </c:pt>
                <c:pt idx="308" formatCode="0.00%">
                  <c:v>0.2135</c:v>
                </c:pt>
                <c:pt idx="309" formatCode="0.00%">
                  <c:v>0.2152</c:v>
                </c:pt>
                <c:pt idx="310" formatCode="0.00%">
                  <c:v>0.21709999999999999</c:v>
                </c:pt>
                <c:pt idx="311" formatCode="0.00%">
                  <c:v>0.21940000000000001</c:v>
                </c:pt>
                <c:pt idx="312" formatCode="0.00%">
                  <c:v>0.2218</c:v>
                </c:pt>
                <c:pt idx="313" formatCode="0.00%">
                  <c:v>0.22450000000000001</c:v>
                </c:pt>
                <c:pt idx="314" formatCode="0.00%">
                  <c:v>0.22739999999999999</c:v>
                </c:pt>
                <c:pt idx="315" formatCode="0.00%">
                  <c:v>0.23039999999999999</c:v>
                </c:pt>
                <c:pt idx="316" formatCode="0.00%">
                  <c:v>0.2336</c:v>
                </c:pt>
                <c:pt idx="317" formatCode="0.00%">
                  <c:v>0.23680000000000001</c:v>
                </c:pt>
                <c:pt idx="318" formatCode="0.00%">
                  <c:v>0.23799999999999999</c:v>
                </c:pt>
                <c:pt idx="319" formatCode="0.00%">
                  <c:v>0.23799999999999999</c:v>
                </c:pt>
                <c:pt idx="320" formatCode="0.00%">
                  <c:v>0.23799999999999999</c:v>
                </c:pt>
                <c:pt idx="321" formatCode="0.00%">
                  <c:v>0.23799999999999999</c:v>
                </c:pt>
                <c:pt idx="322" formatCode="0.00%">
                  <c:v>0.23799999999999999</c:v>
                </c:pt>
                <c:pt idx="323" formatCode="0.00%">
                  <c:v>0.23799999999999999</c:v>
                </c:pt>
                <c:pt idx="324" formatCode="0.00%">
                  <c:v>0.23799999999999999</c:v>
                </c:pt>
                <c:pt idx="325" formatCode="0.00%">
                  <c:v>0.23799999999999999</c:v>
                </c:pt>
                <c:pt idx="326" formatCode="0.00%">
                  <c:v>0.23799999999999999</c:v>
                </c:pt>
                <c:pt idx="327" formatCode="0.00%">
                  <c:v>0.23799999999999999</c:v>
                </c:pt>
                <c:pt idx="328" formatCode="0.00%">
                  <c:v>0.23799999999999999</c:v>
                </c:pt>
                <c:pt idx="329" formatCode="0.00%">
                  <c:v>0.23799999999999999</c:v>
                </c:pt>
                <c:pt idx="330" formatCode="0.00%">
                  <c:v>0.23799999999999999</c:v>
                </c:pt>
                <c:pt idx="331" formatCode="0.00%">
                  <c:v>0.23799999999999999</c:v>
                </c:pt>
                <c:pt idx="332" formatCode="0.00%">
                  <c:v>0.23799999999999999</c:v>
                </c:pt>
                <c:pt idx="333" formatCode="0.00%">
                  <c:v>0.23799999999999999</c:v>
                </c:pt>
                <c:pt idx="334" formatCode="0.00%">
                  <c:v>0.23799999999999999</c:v>
                </c:pt>
                <c:pt idx="335" formatCode="0.00%">
                  <c:v>0.23799999999999999</c:v>
                </c:pt>
              </c:numCache>
            </c:numRef>
          </c:val>
          <c:smooth val="1"/>
          <c:extLst>
            <c:ext xmlns:c16="http://schemas.microsoft.com/office/drawing/2014/chart" uri="{C3380CC4-5D6E-409C-BE32-E72D297353CC}">
              <c16:uniqueId val="{00000001-65AF-406A-ACD8-B8892D2406D5}"/>
            </c:ext>
          </c:extLst>
        </c:ser>
        <c:dLbls>
          <c:showLegendKey val="0"/>
          <c:showVal val="0"/>
          <c:showCatName val="0"/>
          <c:showSerName val="0"/>
          <c:showPercent val="0"/>
          <c:showBubbleSize val="0"/>
        </c:dLbls>
        <c:marker val="1"/>
        <c:smooth val="0"/>
        <c:axId val="1882646368"/>
        <c:axId val="1882620928"/>
      </c:lineChart>
      <c:dateAx>
        <c:axId val="879840495"/>
        <c:scaling>
          <c:orientation val="minMax"/>
        </c:scaling>
        <c:delete val="1"/>
        <c:axPos val="b"/>
        <c:numFmt formatCode="m/d/yyyy" sourceLinked="1"/>
        <c:majorTickMark val="out"/>
        <c:minorTickMark val="none"/>
        <c:tickLblPos val="nextTo"/>
        <c:crossAx val="879840975"/>
        <c:crosses val="autoZero"/>
        <c:auto val="1"/>
        <c:lblOffset val="100"/>
        <c:baseTimeUnit val="days"/>
      </c:dateAx>
      <c:valAx>
        <c:axId val="879840975"/>
        <c:scaling>
          <c:orientation val="minMax"/>
          <c:max val="100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FFBD29"/>
                </a:solidFill>
                <a:latin typeface="Arial Black" panose="020B0A04020102020204" pitchFamily="34" charset="0"/>
                <a:ea typeface="+mn-ea"/>
                <a:cs typeface="Arial" panose="020B0604020202020204" pitchFamily="34" charset="0"/>
              </a:defRPr>
            </a:pPr>
            <a:endParaRPr lang="en-US"/>
          </a:p>
        </c:txPr>
        <c:crossAx val="879840495"/>
        <c:crosses val="autoZero"/>
        <c:crossBetween val="between"/>
      </c:valAx>
      <c:valAx>
        <c:axId val="1882620928"/>
        <c:scaling>
          <c:orientation val="minMax"/>
          <c:max val="1"/>
          <c:min val="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70C0"/>
                </a:solidFill>
                <a:latin typeface="Arial Black" panose="020B0A04020102020204" pitchFamily="34" charset="0"/>
                <a:ea typeface="+mn-ea"/>
                <a:cs typeface="Arial" panose="020B0604020202020204" pitchFamily="34" charset="0"/>
              </a:defRPr>
            </a:pPr>
            <a:endParaRPr lang="en-US"/>
          </a:p>
        </c:txPr>
        <c:crossAx val="1882646368"/>
        <c:crosses val="max"/>
        <c:crossBetween val="between"/>
      </c:valAx>
      <c:dateAx>
        <c:axId val="1882646368"/>
        <c:scaling>
          <c:orientation val="minMax"/>
        </c:scaling>
        <c:delete val="1"/>
        <c:axPos val="b"/>
        <c:numFmt formatCode="m/d/yyyy" sourceLinked="1"/>
        <c:majorTickMark val="out"/>
        <c:minorTickMark val="none"/>
        <c:tickLblPos val="nextTo"/>
        <c:crossAx val="1882620928"/>
        <c:crosses val="autoZero"/>
        <c:auto val="1"/>
        <c:lblOffset val="100"/>
        <c:baseTimeUnit val="days"/>
      </c:dateAx>
      <c:spPr>
        <a:noFill/>
        <a:ln>
          <a:noFill/>
        </a:ln>
        <a:effectLst/>
      </c:spPr>
    </c:plotArea>
    <c:legend>
      <c:legendPos val="t"/>
      <c:layout>
        <c:manualLayout>
          <c:xMode val="edge"/>
          <c:yMode val="edge"/>
          <c:x val="0.1584620179734553"/>
          <c:y val="4.9181743581879281E-3"/>
          <c:w val="0.70448532824651111"/>
          <c:h val="7.41073997612168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2024</c:v>
                </c:pt>
              </c:strCache>
            </c:strRef>
          </c:tx>
          <c:spPr>
            <a:solidFill>
              <a:srgbClr val="033C5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4400" b="0" i="0" u="none" strike="noStrike" kern="1200" baseline="0">
                    <a:solidFill>
                      <a:schemeClr val="bg1"/>
                    </a:solidFill>
                    <a:latin typeface="Aptos Black" panose="020B0004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BIG's
Absenteeism Dashboard
Report Generations</c:v>
                </c:pt>
              </c:strCache>
            </c:strRef>
          </c:cat>
          <c:val>
            <c:numRef>
              <c:f>Sheet1!$B$2</c:f>
              <c:numCache>
                <c:formatCode>General</c:formatCode>
                <c:ptCount val="1"/>
                <c:pt idx="0">
                  <c:v>6962</c:v>
                </c:pt>
              </c:numCache>
            </c:numRef>
          </c:val>
          <c:extLst>
            <c:ext xmlns:c16="http://schemas.microsoft.com/office/drawing/2014/chart" uri="{C3380CC4-5D6E-409C-BE32-E72D297353CC}">
              <c16:uniqueId val="{00000000-8E70-4193-A4C1-62EF13397664}"/>
            </c:ext>
          </c:extLst>
        </c:ser>
        <c:ser>
          <c:idx val="1"/>
          <c:order val="1"/>
          <c:tx>
            <c:strRef>
              <c:f>Sheet1!$C$1</c:f>
              <c:strCache>
                <c:ptCount val="1"/>
                <c:pt idx="0">
                  <c:v>2025</c:v>
                </c:pt>
              </c:strCache>
            </c:strRef>
          </c:tx>
          <c:spPr>
            <a:solidFill>
              <a:srgbClr val="01AAE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4400" b="0" i="0" u="none" strike="noStrike" kern="1200" baseline="0">
                    <a:solidFill>
                      <a:schemeClr val="bg1"/>
                    </a:solidFill>
                    <a:latin typeface="Aptos Black" panose="020B0004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BIG's
Absenteeism Dashboard
Report Generations</c:v>
                </c:pt>
              </c:strCache>
            </c:strRef>
          </c:cat>
          <c:val>
            <c:numRef>
              <c:f>Sheet1!$C$2</c:f>
              <c:numCache>
                <c:formatCode>General</c:formatCode>
                <c:ptCount val="1"/>
                <c:pt idx="0">
                  <c:v>16747</c:v>
                </c:pt>
              </c:numCache>
            </c:numRef>
          </c:val>
          <c:extLst>
            <c:ext xmlns:c16="http://schemas.microsoft.com/office/drawing/2014/chart" uri="{C3380CC4-5D6E-409C-BE32-E72D297353CC}">
              <c16:uniqueId val="{00000001-8E70-4193-A4C1-62EF13397664}"/>
            </c:ext>
          </c:extLst>
        </c:ser>
        <c:dLbls>
          <c:dLblPos val="inEnd"/>
          <c:showLegendKey val="0"/>
          <c:showVal val="1"/>
          <c:showCatName val="0"/>
          <c:showSerName val="0"/>
          <c:showPercent val="0"/>
          <c:showBubbleSize val="0"/>
        </c:dLbls>
        <c:gapWidth val="219"/>
        <c:axId val="1080978768"/>
        <c:axId val="1080971568"/>
      </c:barChart>
      <c:catAx>
        <c:axId val="1080978768"/>
        <c:scaling>
          <c:orientation val="minMax"/>
        </c:scaling>
        <c:delete val="1"/>
        <c:axPos val="l"/>
        <c:numFmt formatCode="General" sourceLinked="1"/>
        <c:majorTickMark val="none"/>
        <c:minorTickMark val="none"/>
        <c:tickLblPos val="nextTo"/>
        <c:crossAx val="1080971568"/>
        <c:crosses val="autoZero"/>
        <c:auto val="1"/>
        <c:lblAlgn val="ctr"/>
        <c:lblOffset val="100"/>
        <c:noMultiLvlLbl val="0"/>
      </c:catAx>
      <c:valAx>
        <c:axId val="1080971568"/>
        <c:scaling>
          <c:orientation val="minMax"/>
        </c:scaling>
        <c:delete val="1"/>
        <c:axPos val="b"/>
        <c:numFmt formatCode="General" sourceLinked="1"/>
        <c:majorTickMark val="none"/>
        <c:minorTickMark val="none"/>
        <c:tickLblPos val="nextTo"/>
        <c:crossAx val="1080978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3_26C6281.xml><?xml version="1.0" encoding="utf-8"?>
<p188:cmLst xmlns:a="http://schemas.openxmlformats.org/drawingml/2006/main" xmlns:r="http://schemas.openxmlformats.org/officeDocument/2006/relationships" xmlns:p188="http://schemas.microsoft.com/office/powerpoint/2018/8/main">
  <p188:cm id="{FE813538-D682-42CB-B391-18278C36BA26}" authorId="{C33E7AF8-1F5E-406D-4FBB-2C40191963B1}" created="2025-07-22T18:53:31.499">
    <pc:sldMkLst xmlns:pc="http://schemas.microsoft.com/office/powerpoint/2013/main/command">
      <pc:docMk/>
      <pc:sldMk cId="40657537" sldId="259"/>
    </pc:sldMkLst>
    <p188:replyLst>
      <p188:reply id="{D0EE3897-7A01-4032-861F-1E49EF76E8A2}" authorId="{A90308FD-6F74-329B-1037-0C69E1E3B06C}" created="2025-07-22T19:00:56.846">
        <p188:txBody>
          <a:bodyPr/>
          <a:lstStyle/>
          <a:p>
            <a:r>
              <a:rPr lang="en-US"/>
              <a:t>What is the intended learning within this session? Are we saying that inappropriate use of data and/or lack of data interpretation is part of the root cause of a lack of sustained progress in chronic absenteeism? </a:t>
            </a:r>
          </a:p>
        </p188:txBody>
      </p188:reply>
      <p188:reply id="{2DB781EE-7DBA-4236-B0BB-D2375C03E6B0}" authorId="{64FB9589-A264-5020-AAB5-6F136644542E}" created="2025-07-24T21:31:57.720">
        <p188:txBody>
          <a:bodyPr/>
          <a:lstStyle/>
          <a:p>
            <a:r>
              <a:rPr lang="en-US"/>
              <a:t>We are teaching data literacy and how to make data-informed decisions with upgraded reporting.
</a:t>
            </a:r>
          </a:p>
        </p188:txBody>
      </p188:reply>
    </p188:replyLst>
    <p188:txBody>
      <a:bodyPr/>
      <a:lstStyle/>
      <a:p>
        <a:r>
          <a:rPr lang="en-US"/>
          <a:t>We encourage just one learning intention. It looks like you've embedded success criteria as learning intentions. Are you able to adjust that?</a:t>
        </a:r>
      </a:p>
    </p188:txBody>
  </p188:cm>
</p188:cmLst>
</file>

<file path=ppt/comments/modernComment_123_B4159CD2.xml><?xml version="1.0" encoding="utf-8"?>
<p188:cmLst xmlns:a="http://schemas.openxmlformats.org/drawingml/2006/main" xmlns:r="http://schemas.openxmlformats.org/officeDocument/2006/relationships" xmlns:p188="http://schemas.microsoft.com/office/powerpoint/2018/8/main">
  <p188:cm id="{27331885-D77D-48C1-83DE-ED4448BB0D5B}" authorId="{A90308FD-6F74-329B-1037-0C69E1E3B06C}" created="2025-07-22T18:55:38.538">
    <pc:sldMkLst xmlns:pc="http://schemas.microsoft.com/office/powerpoint/2013/main/command">
      <pc:docMk/>
      <pc:sldMk cId="3021315282" sldId="291"/>
    </pc:sldMkLst>
    <p188:txBody>
      <a:bodyPr/>
      <a:lstStyle/>
      <a:p>
        <a:r>
          <a:rPr lang="en-US"/>
          <a:t>Be sure you set a purpose for the review of slides 5-7 before you get to the table discussion at slide 8. Remember, there are novice APs and Deans in the room as well. </a:t>
        </a:r>
      </a:p>
    </p188:txBody>
    <p188:extLst>
      <p:ext xmlns:p="http://schemas.openxmlformats.org/presentationml/2006/main" uri="{57CB4572-C831-44C2-8A1C-0ADB6CCDFE69}">
        <p223:reactions xmlns:p223="http://schemas.microsoft.com/office/powerpoint/2022/03/main">
          <p223:rxn type="👍">
            <p223:instance time="2025-07-24T21:11:02.889" authorId="{64FB9589-A264-5020-AAB5-6F136644542E}"/>
          </p223:rxn>
        </p223:reactions>
      </p:ext>
    </p188:extLst>
  </p188:cm>
</p188:cmLst>
</file>

<file path=ppt/comments/modernComment_124_F5526D69.xml><?xml version="1.0" encoding="utf-8"?>
<p188:cmLst xmlns:a="http://schemas.openxmlformats.org/drawingml/2006/main" xmlns:r="http://schemas.openxmlformats.org/officeDocument/2006/relationships" xmlns:p188="http://schemas.microsoft.com/office/powerpoint/2018/8/main">
  <p188:cm id="{1F7254F6-AAB3-470A-8240-EA1BDFC2D1CA}" authorId="{A90308FD-6F74-329B-1037-0C69E1E3B06C}" created="2025-07-22T18:57:08.627">
    <pc:sldMkLst xmlns:pc="http://schemas.microsoft.com/office/powerpoint/2013/main/command">
      <pc:docMk/>
      <pc:sldMk cId="4115819881" sldId="292"/>
    </pc:sldMkLst>
    <p188:replyLst>
      <p188:reply id="{A3611997-7878-4E8A-8BFB-D262FD5E9F51}" authorId="{64FB9589-A264-5020-AAB5-6F136644542E}" created="2025-07-24T21:13:17.251">
        <p188:txBody>
          <a:bodyPr/>
          <a:lstStyle/>
          <a:p>
            <a:r>
              <a:rPr lang="en-US"/>
              <a:t>Changed to gray with white squiggly lines. It’s an animation that on-click depicts what can happen when you progress monitor using days absent vs. chronic %. This is verbally explained.</a:t>
            </a:r>
          </a:p>
        </p188:txBody>
      </p188:reply>
    </p188:replyLst>
    <p188:txBody>
      <a:bodyPr/>
      <a:lstStyle/>
      <a:p>
        <a:r>
          <a:rPr lang="en-US"/>
          <a:t>This slide is tough to interpret without explanation. What does the yellow with the squiggly lines mean? </a:t>
        </a:r>
      </a:p>
    </p188:txBody>
  </p188:cm>
</p188:cmLst>
</file>

<file path=ppt/comments/modernComment_128_5197945C.xml><?xml version="1.0" encoding="utf-8"?>
<p188:cmLst xmlns:a="http://schemas.openxmlformats.org/drawingml/2006/main" xmlns:r="http://schemas.openxmlformats.org/officeDocument/2006/relationships" xmlns:p188="http://schemas.microsoft.com/office/powerpoint/2018/8/main">
  <p188:cm id="{C85C6D9D-D261-45F7-BA6A-46D9A927BDA3}" authorId="{A90308FD-6F74-329B-1037-0C69E1E3B06C}" created="2025-07-22T19:05:04.990">
    <pc:sldMkLst xmlns:pc="http://schemas.microsoft.com/office/powerpoint/2013/main/command">
      <pc:docMk/>
      <pc:sldMk cId="1368888412" sldId="296"/>
    </pc:sldMkLst>
    <p188:replyLst>
      <p188:reply id="{FADE6A65-BA02-4D03-8BA8-F5EFD218865B}" authorId="{64FB9589-A264-5020-AAB5-6F136644542E}" created="2025-07-24T21:16:38.328">
        <p188:txBody>
          <a:bodyPr/>
          <a:lstStyle/>
          <a:p>
            <a:r>
              <a:rPr lang="en-US"/>
              <a:t>Agree. Will likely not get to this slide.</a:t>
            </a:r>
          </a:p>
        </p188:txBody>
      </p188:reply>
    </p188:replyLst>
    <p188:txBody>
      <a:bodyPr/>
      <a:lstStyle/>
      <a:p>
        <a:r>
          <a:rPr lang="en-US"/>
          <a:t>Perhaps this could be saved for a future session. They are learning to navigate the complicated dashboard for the majority of the time. Adding another tool might be too overwhelming within session 1. </a:t>
        </a:r>
      </a:p>
    </p188:txBody>
  </p188:cm>
</p188:cmLst>
</file>

<file path=ppt/comments/modernComment_129_4A9928EE.xml><?xml version="1.0" encoding="utf-8"?>
<p188:cmLst xmlns:a="http://schemas.openxmlformats.org/drawingml/2006/main" xmlns:r="http://schemas.openxmlformats.org/officeDocument/2006/relationships" xmlns:p188="http://schemas.microsoft.com/office/powerpoint/2018/8/main">
  <p188:cm id="{E55D6AAE-9CCB-495F-8A8D-EAB37E1218EB}" authorId="{A90308FD-6F74-329B-1037-0C69E1E3B06C}" created="2025-07-22T19:03:49.878">
    <pc:sldMkLst xmlns:pc="http://schemas.microsoft.com/office/powerpoint/2013/main/command">
      <pc:docMk/>
      <pc:sldMk cId="1251551470" sldId="297"/>
    </pc:sldMkLst>
    <p188:replyLst>
      <p188:reply id="{9538F98D-E123-47AC-8901-6A7BD93DAD9B}" authorId="{64FB9589-A264-5020-AAB5-6F136644542E}" created="2025-07-24T21:16:11.042">
        <p188:txBody>
          <a:bodyPr/>
          <a:lstStyle/>
          <a:p>
            <a:r>
              <a:rPr lang="en-US"/>
              <a:t>It takes the spreadsheet they downloaded in the slide before this and builds upon it with qualitative data they need to track. Laura is going to explain how to bridge the gap and show them how to track things like connectedness directly in their existing spreadsheet. Absenteeism in this case.</a:t>
            </a:r>
          </a:p>
        </p188:txBody>
      </p188:reply>
    </p188:replyLst>
    <p188:txBody>
      <a:bodyPr/>
      <a:lstStyle/>
      <a:p>
        <a:r>
          <a:rPr lang="en-US"/>
          <a:t>This slide feels potentially disconnected from the rest of the presentation. How can it tie in more to the previous slides? </a:t>
        </a:r>
      </a:p>
    </p188:txBody>
  </p188:cm>
</p188:cmLst>
</file>

<file path=ppt/comments/modernComment_12A_F8460A2D.xml><?xml version="1.0" encoding="utf-8"?>
<p188:cmLst xmlns:a="http://schemas.openxmlformats.org/drawingml/2006/main" xmlns:r="http://schemas.openxmlformats.org/officeDocument/2006/relationships" xmlns:p188="http://schemas.microsoft.com/office/powerpoint/2018/8/main">
  <p188:cm id="{C1673DBF-9000-4892-8CBA-A43C7EC001E4}" authorId="{A90308FD-6F74-329B-1037-0C69E1E3B06C}" created="2025-07-22T19:06:12.700">
    <pc:sldMkLst xmlns:pc="http://schemas.microsoft.com/office/powerpoint/2013/main/command">
      <pc:docMk/>
      <pc:sldMk cId="4165339693" sldId="298"/>
    </pc:sldMkLst>
    <p188:txBody>
      <a:bodyPr/>
      <a:lstStyle/>
      <a:p>
        <a:r>
          <a:rPr lang="en-US"/>
          <a:t>Consider placing your contact information and pictures at the beginning of the slide deck. Save the final slide for your call to action. </a:t>
        </a:r>
      </a:p>
    </p188:txBody>
  </p188:cm>
</p188:cmLst>
</file>

<file path=ppt/comments/modernComment_12B_D4CB16B8.xml><?xml version="1.0" encoding="utf-8"?>
<p188:cmLst xmlns:a="http://schemas.openxmlformats.org/drawingml/2006/main" xmlns:r="http://schemas.openxmlformats.org/officeDocument/2006/relationships" xmlns:p188="http://schemas.microsoft.com/office/powerpoint/2018/8/main">
  <p188:cm id="{D6F1FBB5-A6FA-4B52-A4F5-F3BD39D5D2D8}" authorId="{A90308FD-6F74-329B-1037-0C69E1E3B06C}" created="2025-07-22T18:54:19.784">
    <pc:sldMkLst xmlns:pc="http://schemas.microsoft.com/office/powerpoint/2013/main/command">
      <pc:docMk/>
      <pc:sldMk cId="3570079416" sldId="299"/>
    </pc:sldMkLst>
    <p188:replyLst>
      <p188:reply id="{205B58F6-A72A-4564-AAD8-2BC5232A1999}" authorId="{64FB9589-A264-5020-AAB5-6F136644542E}" created="2025-07-24T21:09:46.259">
        <p188:txBody>
          <a:bodyPr/>
          <a:lstStyle/>
          <a:p>
            <a:r>
              <a:rPr lang="en-US"/>
              <a:t>Yes.</a:t>
            </a:r>
          </a:p>
        </p188:txBody>
      </p188:reply>
    </p188:replyLst>
    <p188:txBody>
      <a:bodyPr/>
      <a:lstStyle/>
      <a:p>
        <a:r>
          <a:rPr lang="en-US"/>
          <a:t>Are you providing the scope and sequence as a handout?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C94EF-4E8B-4CBD-81D6-1598B458E5AF}" type="datetimeFigureOut">
              <a:rPr lang="en-US" smtClean="0"/>
              <a:t>7/31/25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E50780-5E5B-4049-9261-BC036D99B136}" type="slidenum">
              <a:rPr lang="en-US" smtClean="0"/>
              <a:t>‹#›</a:t>
            </a:fld>
            <a:endParaRPr lang="en-US"/>
          </a:p>
        </p:txBody>
      </p:sp>
    </p:spTree>
    <p:extLst>
      <p:ext uri="{BB962C8B-B14F-4D97-AF65-F5344CB8AC3E}">
        <p14:creationId xmlns:p14="http://schemas.microsoft.com/office/powerpoint/2010/main" val="609716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Welcome &amp; Intros</a:t>
            </a:r>
          </a:p>
        </p:txBody>
      </p:sp>
      <p:sp>
        <p:nvSpPr>
          <p:cNvPr id="4" name="Slide Number Placeholder 3"/>
          <p:cNvSpPr>
            <a:spLocks noGrp="1"/>
          </p:cNvSpPr>
          <p:nvPr>
            <p:ph type="sldNum" sz="quarter" idx="5"/>
          </p:nvPr>
        </p:nvSpPr>
        <p:spPr/>
        <p:txBody>
          <a:bodyPr/>
          <a:lstStyle/>
          <a:p>
            <a:fld id="{C2E50780-5E5B-4049-9261-BC036D99B136}" type="slidenum">
              <a:rPr lang="en-US" smtClean="0"/>
              <a:t>1</a:t>
            </a:fld>
            <a:endParaRPr lang="en-US"/>
          </a:p>
        </p:txBody>
      </p:sp>
    </p:spTree>
    <p:extLst>
      <p:ext uri="{BB962C8B-B14F-4D97-AF65-F5344CB8AC3E}">
        <p14:creationId xmlns:p14="http://schemas.microsoft.com/office/powerpoint/2010/main" val="3603875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539C8-5E9A-F6F1-0D6E-37F752BC6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958E2-0957-0D71-9025-15646F668D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A45A2-6650-F88A-4F09-C54824D71E0A}"/>
              </a:ext>
            </a:extLst>
          </p:cNvPr>
          <p:cNvSpPr>
            <a:spLocks noGrp="1"/>
          </p:cNvSpPr>
          <p:nvPr>
            <p:ph type="body" idx="1"/>
          </p:nvPr>
        </p:nvSpPr>
        <p:spPr/>
        <p:txBody>
          <a:bodyPr/>
          <a:lstStyle/>
          <a:p>
            <a:r>
              <a:rPr lang="en-US"/>
              <a:t>5-7 minutes</a:t>
            </a:r>
          </a:p>
          <a:p>
            <a:r>
              <a:rPr lang="en-US"/>
              <a:t>5 minute table discussions; 2 minute whole group share out.</a:t>
            </a:r>
          </a:p>
        </p:txBody>
      </p:sp>
      <p:sp>
        <p:nvSpPr>
          <p:cNvPr id="4" name="Slide Number Placeholder 3">
            <a:extLst>
              <a:ext uri="{FF2B5EF4-FFF2-40B4-BE49-F238E27FC236}">
                <a16:creationId xmlns:a16="http://schemas.microsoft.com/office/drawing/2014/main" id="{05CD935F-86E3-4388-784C-E669592B9A5E}"/>
              </a:ext>
            </a:extLst>
          </p:cNvPr>
          <p:cNvSpPr>
            <a:spLocks noGrp="1"/>
          </p:cNvSpPr>
          <p:nvPr>
            <p:ph type="sldNum" sz="quarter" idx="5"/>
          </p:nvPr>
        </p:nvSpPr>
        <p:spPr/>
        <p:txBody>
          <a:bodyPr/>
          <a:lstStyle/>
          <a:p>
            <a:fld id="{C2E50780-5E5B-4049-9261-BC036D99B136}" type="slidenum">
              <a:rPr lang="en-US" smtClean="0"/>
              <a:t>10</a:t>
            </a:fld>
            <a:endParaRPr lang="en-US"/>
          </a:p>
        </p:txBody>
      </p:sp>
    </p:spTree>
    <p:extLst>
      <p:ext uri="{BB962C8B-B14F-4D97-AF65-F5344CB8AC3E}">
        <p14:creationId xmlns:p14="http://schemas.microsoft.com/office/powerpoint/2010/main" val="2928613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minutes</a:t>
            </a:r>
          </a:p>
        </p:txBody>
      </p:sp>
      <p:sp>
        <p:nvSpPr>
          <p:cNvPr id="4" name="Slide Number Placeholder 3"/>
          <p:cNvSpPr>
            <a:spLocks noGrp="1"/>
          </p:cNvSpPr>
          <p:nvPr>
            <p:ph type="sldNum" sz="quarter" idx="5"/>
          </p:nvPr>
        </p:nvSpPr>
        <p:spPr/>
        <p:txBody>
          <a:bodyPr/>
          <a:lstStyle/>
          <a:p>
            <a:fld id="{C2E50780-5E5B-4049-9261-BC036D99B136}" type="slidenum">
              <a:rPr lang="en-US" smtClean="0"/>
              <a:t>11</a:t>
            </a:fld>
            <a:endParaRPr lang="en-US"/>
          </a:p>
        </p:txBody>
      </p:sp>
    </p:spTree>
    <p:extLst>
      <p:ext uri="{BB962C8B-B14F-4D97-AF65-F5344CB8AC3E}">
        <p14:creationId xmlns:p14="http://schemas.microsoft.com/office/powerpoint/2010/main" val="2045209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8B163-4697-37BF-63CD-25FEDFECA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BDC6D7-E28B-6E7D-B8E8-2CF0FB19ED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27188-D917-4717-A941-3E95997A559B}"/>
              </a:ext>
            </a:extLst>
          </p:cNvPr>
          <p:cNvSpPr>
            <a:spLocks noGrp="1"/>
          </p:cNvSpPr>
          <p:nvPr>
            <p:ph type="body" idx="1"/>
          </p:nvPr>
        </p:nvSpPr>
        <p:spPr/>
        <p:txBody>
          <a:bodyPr/>
          <a:lstStyle/>
          <a:p>
            <a:r>
              <a:rPr lang="en-US"/>
              <a:t>20 minutes</a:t>
            </a:r>
          </a:p>
          <a:p>
            <a:r>
              <a:rPr lang="en-US"/>
              <a:t>Pass to Kyle, Export to excel, focus on actual students behind data, start considering other data with absenteeism. Focus on filtering, sorting, and comparing dates. (12-13 min?)</a:t>
            </a:r>
          </a:p>
          <a:p>
            <a:r>
              <a:rPr lang="en-US"/>
              <a:t>Practice at tables (7-8 min?)</a:t>
            </a:r>
          </a:p>
        </p:txBody>
      </p:sp>
      <p:sp>
        <p:nvSpPr>
          <p:cNvPr id="4" name="Slide Number Placeholder 3">
            <a:extLst>
              <a:ext uri="{FF2B5EF4-FFF2-40B4-BE49-F238E27FC236}">
                <a16:creationId xmlns:a16="http://schemas.microsoft.com/office/drawing/2014/main" id="{EFA03D4C-D1DC-69AC-CAD3-F0E5C32F0549}"/>
              </a:ext>
            </a:extLst>
          </p:cNvPr>
          <p:cNvSpPr>
            <a:spLocks noGrp="1"/>
          </p:cNvSpPr>
          <p:nvPr>
            <p:ph type="sldNum" sz="quarter" idx="5"/>
          </p:nvPr>
        </p:nvSpPr>
        <p:spPr/>
        <p:txBody>
          <a:bodyPr/>
          <a:lstStyle/>
          <a:p>
            <a:fld id="{C2E50780-5E5B-4049-9261-BC036D99B136}" type="slidenum">
              <a:rPr lang="en-US" smtClean="0"/>
              <a:t>12</a:t>
            </a:fld>
            <a:endParaRPr lang="en-US"/>
          </a:p>
        </p:txBody>
      </p:sp>
    </p:spTree>
    <p:extLst>
      <p:ext uri="{BB962C8B-B14F-4D97-AF65-F5344CB8AC3E}">
        <p14:creationId xmlns:p14="http://schemas.microsoft.com/office/powerpoint/2010/main" val="3536522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9F860-5606-6649-6DA1-258709E60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432CC-A9CD-870B-9EBA-26A4BEC16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DB4D5-C5CC-8BC1-200E-8F68DD5DCEE4}"/>
              </a:ext>
            </a:extLst>
          </p:cNvPr>
          <p:cNvSpPr>
            <a:spLocks noGrp="1"/>
          </p:cNvSpPr>
          <p:nvPr>
            <p:ph type="body" idx="1"/>
          </p:nvPr>
        </p:nvSpPr>
        <p:spPr/>
        <p:txBody>
          <a:bodyPr/>
          <a:lstStyle/>
          <a:p>
            <a:r>
              <a:rPr lang="en-US"/>
              <a:t>5 minutes</a:t>
            </a:r>
          </a:p>
          <a:p>
            <a:r>
              <a:rPr lang="en-US"/>
              <a:t>Pass to Laura, keep spreadsheet open, start creating columns and entering information when she is talking about manually tracking specific qualitative efforts.</a:t>
            </a:r>
          </a:p>
        </p:txBody>
      </p:sp>
      <p:sp>
        <p:nvSpPr>
          <p:cNvPr id="4" name="Slide Number Placeholder 3">
            <a:extLst>
              <a:ext uri="{FF2B5EF4-FFF2-40B4-BE49-F238E27FC236}">
                <a16:creationId xmlns:a16="http://schemas.microsoft.com/office/drawing/2014/main" id="{B420595F-DC66-6BB3-2B9D-BC097DDD703B}"/>
              </a:ext>
            </a:extLst>
          </p:cNvPr>
          <p:cNvSpPr>
            <a:spLocks noGrp="1"/>
          </p:cNvSpPr>
          <p:nvPr>
            <p:ph type="sldNum" sz="quarter" idx="5"/>
          </p:nvPr>
        </p:nvSpPr>
        <p:spPr/>
        <p:txBody>
          <a:bodyPr/>
          <a:lstStyle/>
          <a:p>
            <a:fld id="{C2E50780-5E5B-4049-9261-BC036D99B136}" type="slidenum">
              <a:rPr lang="en-US" smtClean="0"/>
              <a:t>13</a:t>
            </a:fld>
            <a:endParaRPr lang="en-US"/>
          </a:p>
        </p:txBody>
      </p:sp>
    </p:spTree>
    <p:extLst>
      <p:ext uri="{BB962C8B-B14F-4D97-AF65-F5344CB8AC3E}">
        <p14:creationId xmlns:p14="http://schemas.microsoft.com/office/powerpoint/2010/main" val="975152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8DAA5-10BE-FE34-3C33-F57335B41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8F19B-E9DE-A60A-94DD-BA238567E8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B5596F-BE0C-1C90-83EF-F99D7237DB59}"/>
              </a:ext>
            </a:extLst>
          </p:cNvPr>
          <p:cNvSpPr>
            <a:spLocks noGrp="1"/>
          </p:cNvSpPr>
          <p:nvPr>
            <p:ph type="body" idx="1"/>
          </p:nvPr>
        </p:nvSpPr>
        <p:spPr/>
        <p:txBody>
          <a:bodyPr/>
          <a:lstStyle/>
          <a:p>
            <a:r>
              <a:rPr lang="en-US"/>
              <a:t>2-3 minute demo, followed by practice until the session ends after we end on the next slide and ask for questions.</a:t>
            </a:r>
          </a:p>
          <a:p>
            <a:r>
              <a:rPr lang="en-US"/>
              <a:t>Open CoPilot or ChatGPT and do the prompt. For each one, don’t accept the initial reply. Build upon the request iteratively to demonstrate how to get useful output from AI.</a:t>
            </a:r>
          </a:p>
          <a:p>
            <a:r>
              <a:rPr lang="en-US"/>
              <a:t>Handout: Provide 5 prompts to assist in bringing qualitative information to the analysis and action.</a:t>
            </a:r>
          </a:p>
        </p:txBody>
      </p:sp>
      <p:sp>
        <p:nvSpPr>
          <p:cNvPr id="4" name="Slide Number Placeholder 3">
            <a:extLst>
              <a:ext uri="{FF2B5EF4-FFF2-40B4-BE49-F238E27FC236}">
                <a16:creationId xmlns:a16="http://schemas.microsoft.com/office/drawing/2014/main" id="{55A3BBBB-CCC3-638A-D8F2-4CC12A854B7F}"/>
              </a:ext>
            </a:extLst>
          </p:cNvPr>
          <p:cNvSpPr>
            <a:spLocks noGrp="1"/>
          </p:cNvSpPr>
          <p:nvPr>
            <p:ph type="sldNum" sz="quarter" idx="5"/>
          </p:nvPr>
        </p:nvSpPr>
        <p:spPr/>
        <p:txBody>
          <a:bodyPr/>
          <a:lstStyle/>
          <a:p>
            <a:fld id="{C2E50780-5E5B-4049-9261-BC036D99B136}" type="slidenum">
              <a:rPr lang="en-US" smtClean="0"/>
              <a:t>14</a:t>
            </a:fld>
            <a:endParaRPr lang="en-US"/>
          </a:p>
        </p:txBody>
      </p:sp>
    </p:spTree>
    <p:extLst>
      <p:ext uri="{BB962C8B-B14F-4D97-AF65-F5344CB8AC3E}">
        <p14:creationId xmlns:p14="http://schemas.microsoft.com/office/powerpoint/2010/main" val="1010603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B1AE9-0208-6DEA-ED68-8BCF77C25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12CC2E-5B79-8D7E-95B1-3AB409EB6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AB12C-8B89-9974-6C57-7528788392C4}"/>
              </a:ext>
            </a:extLst>
          </p:cNvPr>
          <p:cNvSpPr>
            <a:spLocks noGrp="1"/>
          </p:cNvSpPr>
          <p:nvPr>
            <p:ph type="body" idx="1"/>
          </p:nvPr>
        </p:nvSpPr>
        <p:spPr/>
        <p:txBody>
          <a:bodyPr/>
          <a:lstStyle/>
          <a:p>
            <a:r>
              <a:rPr lang="en-US"/>
              <a:t>Quick ending to ask for questions. “Any questions before we let you loose on AI?”</a:t>
            </a:r>
          </a:p>
        </p:txBody>
      </p:sp>
      <p:sp>
        <p:nvSpPr>
          <p:cNvPr id="4" name="Slide Number Placeholder 3">
            <a:extLst>
              <a:ext uri="{FF2B5EF4-FFF2-40B4-BE49-F238E27FC236}">
                <a16:creationId xmlns:a16="http://schemas.microsoft.com/office/drawing/2014/main" id="{3342EC02-96F4-AB7F-CCF8-9507E67A18AD}"/>
              </a:ext>
            </a:extLst>
          </p:cNvPr>
          <p:cNvSpPr>
            <a:spLocks noGrp="1"/>
          </p:cNvSpPr>
          <p:nvPr>
            <p:ph type="sldNum" sz="quarter" idx="5"/>
          </p:nvPr>
        </p:nvSpPr>
        <p:spPr/>
        <p:txBody>
          <a:bodyPr/>
          <a:lstStyle/>
          <a:p>
            <a:fld id="{C2E50780-5E5B-4049-9261-BC036D99B136}" type="slidenum">
              <a:rPr lang="en-US" smtClean="0"/>
              <a:t>15</a:t>
            </a:fld>
            <a:endParaRPr lang="en-US"/>
          </a:p>
        </p:txBody>
      </p:sp>
    </p:spTree>
    <p:extLst>
      <p:ext uri="{BB962C8B-B14F-4D97-AF65-F5344CB8AC3E}">
        <p14:creationId xmlns:p14="http://schemas.microsoft.com/office/powerpoint/2010/main" val="475989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E7198-38C8-F3F4-54C0-58963D1DE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EEF93-29E8-A894-A11F-FF21647DC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9BDD9-4977-98EF-B5B7-3D40EAE6AC37}"/>
              </a:ext>
            </a:extLst>
          </p:cNvPr>
          <p:cNvSpPr>
            <a:spLocks noGrp="1"/>
          </p:cNvSpPr>
          <p:nvPr>
            <p:ph type="body" idx="1"/>
          </p:nvPr>
        </p:nvSpPr>
        <p:spPr/>
        <p:txBody>
          <a:bodyPr/>
          <a:lstStyle/>
          <a:p>
            <a:r>
              <a:rPr lang="en-US"/>
              <a:t>Quick ending to ask for questions. “Any questions before we let you loose on AI?”</a:t>
            </a:r>
          </a:p>
        </p:txBody>
      </p:sp>
      <p:sp>
        <p:nvSpPr>
          <p:cNvPr id="4" name="Slide Number Placeholder 3">
            <a:extLst>
              <a:ext uri="{FF2B5EF4-FFF2-40B4-BE49-F238E27FC236}">
                <a16:creationId xmlns:a16="http://schemas.microsoft.com/office/drawing/2014/main" id="{FA969A74-C8FB-B234-00FB-36AFA9E577DB}"/>
              </a:ext>
            </a:extLst>
          </p:cNvPr>
          <p:cNvSpPr>
            <a:spLocks noGrp="1"/>
          </p:cNvSpPr>
          <p:nvPr>
            <p:ph type="sldNum" sz="quarter" idx="5"/>
          </p:nvPr>
        </p:nvSpPr>
        <p:spPr/>
        <p:txBody>
          <a:bodyPr/>
          <a:lstStyle/>
          <a:p>
            <a:fld id="{C2E50780-5E5B-4049-9261-BC036D99B136}" type="slidenum">
              <a:rPr lang="en-US" smtClean="0"/>
              <a:t>16</a:t>
            </a:fld>
            <a:endParaRPr lang="en-US"/>
          </a:p>
        </p:txBody>
      </p:sp>
    </p:spTree>
    <p:extLst>
      <p:ext uri="{BB962C8B-B14F-4D97-AF65-F5344CB8AC3E}">
        <p14:creationId xmlns:p14="http://schemas.microsoft.com/office/powerpoint/2010/main" val="566805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minute</a:t>
            </a:r>
          </a:p>
        </p:txBody>
      </p:sp>
      <p:sp>
        <p:nvSpPr>
          <p:cNvPr id="4" name="Slide Number Placeholder 3"/>
          <p:cNvSpPr>
            <a:spLocks noGrp="1"/>
          </p:cNvSpPr>
          <p:nvPr>
            <p:ph type="sldNum" sz="quarter" idx="5"/>
          </p:nvPr>
        </p:nvSpPr>
        <p:spPr/>
        <p:txBody>
          <a:bodyPr/>
          <a:lstStyle/>
          <a:p>
            <a:fld id="{C2E50780-5E5B-4049-9261-BC036D99B136}" type="slidenum">
              <a:rPr lang="en-US" smtClean="0"/>
              <a:t>2</a:t>
            </a:fld>
            <a:endParaRPr lang="en-US"/>
          </a:p>
        </p:txBody>
      </p:sp>
    </p:spTree>
    <p:extLst>
      <p:ext uri="{BB962C8B-B14F-4D97-AF65-F5344CB8AC3E}">
        <p14:creationId xmlns:p14="http://schemas.microsoft.com/office/powerpoint/2010/main" val="2120219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06C50-015F-37A2-29FA-B33971802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57354-C8FE-DCB3-3E96-DE36D1C8D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81AF2-C86E-74DD-09D0-FCF902D77E04}"/>
              </a:ext>
            </a:extLst>
          </p:cNvPr>
          <p:cNvSpPr>
            <a:spLocks noGrp="1"/>
          </p:cNvSpPr>
          <p:nvPr>
            <p:ph type="body" idx="1"/>
          </p:nvPr>
        </p:nvSpPr>
        <p:spPr/>
        <p:txBody>
          <a:bodyPr/>
          <a:lstStyle/>
          <a:p>
            <a:r>
              <a:rPr lang="en-US" dirty="0"/>
              <a:t>1-2 minutes</a:t>
            </a:r>
          </a:p>
        </p:txBody>
      </p:sp>
      <p:sp>
        <p:nvSpPr>
          <p:cNvPr id="4" name="Slide Number Placeholder 3">
            <a:extLst>
              <a:ext uri="{FF2B5EF4-FFF2-40B4-BE49-F238E27FC236}">
                <a16:creationId xmlns:a16="http://schemas.microsoft.com/office/drawing/2014/main" id="{869F610C-EABC-1328-5725-B27BA6D15D89}"/>
              </a:ext>
            </a:extLst>
          </p:cNvPr>
          <p:cNvSpPr>
            <a:spLocks noGrp="1"/>
          </p:cNvSpPr>
          <p:nvPr>
            <p:ph type="sldNum" sz="quarter" idx="5"/>
          </p:nvPr>
        </p:nvSpPr>
        <p:spPr/>
        <p:txBody>
          <a:bodyPr/>
          <a:lstStyle/>
          <a:p>
            <a:fld id="{C2E50780-5E5B-4049-9261-BC036D99B136}" type="slidenum">
              <a:rPr lang="en-US" smtClean="0"/>
              <a:t>3</a:t>
            </a:fld>
            <a:endParaRPr lang="en-US"/>
          </a:p>
        </p:txBody>
      </p:sp>
    </p:spTree>
    <p:extLst>
      <p:ext uri="{BB962C8B-B14F-4D97-AF65-F5344CB8AC3E}">
        <p14:creationId xmlns:p14="http://schemas.microsoft.com/office/powerpoint/2010/main" val="3388300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F8658-BB73-397B-C6EF-D46852A92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ED58B-FB87-531D-BAA5-4EDD92B55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9A7C4-E1C2-CAA2-0ABA-304B3FEDFEF4}"/>
              </a:ext>
            </a:extLst>
          </p:cNvPr>
          <p:cNvSpPr>
            <a:spLocks noGrp="1"/>
          </p:cNvSpPr>
          <p:nvPr>
            <p:ph type="body" idx="1"/>
          </p:nvPr>
        </p:nvSpPr>
        <p:spPr/>
        <p:txBody>
          <a:bodyPr/>
          <a:lstStyle/>
          <a:p>
            <a:r>
              <a:rPr lang="en-US" dirty="0"/>
              <a:t>1-2 minutes</a:t>
            </a:r>
          </a:p>
        </p:txBody>
      </p:sp>
      <p:sp>
        <p:nvSpPr>
          <p:cNvPr id="4" name="Slide Number Placeholder 3">
            <a:extLst>
              <a:ext uri="{FF2B5EF4-FFF2-40B4-BE49-F238E27FC236}">
                <a16:creationId xmlns:a16="http://schemas.microsoft.com/office/drawing/2014/main" id="{B18A5E36-AB22-45E1-8AB6-A7E5BED7CD0F}"/>
              </a:ext>
            </a:extLst>
          </p:cNvPr>
          <p:cNvSpPr>
            <a:spLocks noGrp="1"/>
          </p:cNvSpPr>
          <p:nvPr>
            <p:ph type="sldNum" sz="quarter" idx="5"/>
          </p:nvPr>
        </p:nvSpPr>
        <p:spPr/>
        <p:txBody>
          <a:bodyPr/>
          <a:lstStyle/>
          <a:p>
            <a:fld id="{C2E50780-5E5B-4049-9261-BC036D99B136}" type="slidenum">
              <a:rPr lang="en-US" smtClean="0"/>
              <a:t>4</a:t>
            </a:fld>
            <a:endParaRPr lang="en-US"/>
          </a:p>
        </p:txBody>
      </p:sp>
    </p:spTree>
    <p:extLst>
      <p:ext uri="{BB962C8B-B14F-4D97-AF65-F5344CB8AC3E}">
        <p14:creationId xmlns:p14="http://schemas.microsoft.com/office/powerpoint/2010/main" val="2386103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0D7DB-91BA-46D4-6931-7FAB678CA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5CF6D-9B17-D046-787F-A9D21C56E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50BA7-EAC7-A67E-9111-C6FD90C1E525}"/>
              </a:ext>
            </a:extLst>
          </p:cNvPr>
          <p:cNvSpPr>
            <a:spLocks noGrp="1"/>
          </p:cNvSpPr>
          <p:nvPr>
            <p:ph type="body" idx="1"/>
          </p:nvPr>
        </p:nvSpPr>
        <p:spPr/>
        <p:txBody>
          <a:bodyPr/>
          <a:lstStyle/>
          <a:p>
            <a:r>
              <a:rPr lang="en-US"/>
              <a:t>Pass to JT.</a:t>
            </a:r>
          </a:p>
        </p:txBody>
      </p:sp>
      <p:sp>
        <p:nvSpPr>
          <p:cNvPr id="4" name="Slide Number Placeholder 3">
            <a:extLst>
              <a:ext uri="{FF2B5EF4-FFF2-40B4-BE49-F238E27FC236}">
                <a16:creationId xmlns:a16="http://schemas.microsoft.com/office/drawing/2014/main" id="{F7467C8D-E395-5D4A-FA4C-7196831B0C4B}"/>
              </a:ext>
            </a:extLst>
          </p:cNvPr>
          <p:cNvSpPr>
            <a:spLocks noGrp="1"/>
          </p:cNvSpPr>
          <p:nvPr>
            <p:ph type="sldNum" sz="quarter" idx="5"/>
          </p:nvPr>
        </p:nvSpPr>
        <p:spPr/>
        <p:txBody>
          <a:bodyPr/>
          <a:lstStyle/>
          <a:p>
            <a:fld id="{C2E50780-5E5B-4049-9261-BC036D99B136}" type="slidenum">
              <a:rPr lang="en-US" smtClean="0"/>
              <a:t>5</a:t>
            </a:fld>
            <a:endParaRPr lang="en-US"/>
          </a:p>
        </p:txBody>
      </p:sp>
    </p:spTree>
    <p:extLst>
      <p:ext uri="{BB962C8B-B14F-4D97-AF65-F5344CB8AC3E}">
        <p14:creationId xmlns:p14="http://schemas.microsoft.com/office/powerpoint/2010/main" val="2304955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minute</a:t>
            </a:r>
          </a:p>
        </p:txBody>
      </p:sp>
      <p:sp>
        <p:nvSpPr>
          <p:cNvPr id="4" name="Slide Number Placeholder 3"/>
          <p:cNvSpPr>
            <a:spLocks noGrp="1"/>
          </p:cNvSpPr>
          <p:nvPr>
            <p:ph type="sldNum" sz="quarter" idx="5"/>
          </p:nvPr>
        </p:nvSpPr>
        <p:spPr/>
        <p:txBody>
          <a:bodyPr/>
          <a:lstStyle/>
          <a:p>
            <a:fld id="{C2E50780-5E5B-4049-9261-BC036D99B136}" type="slidenum">
              <a:rPr lang="en-US" smtClean="0"/>
              <a:t>6</a:t>
            </a:fld>
            <a:endParaRPr lang="en-US"/>
          </a:p>
        </p:txBody>
      </p:sp>
    </p:spTree>
    <p:extLst>
      <p:ext uri="{BB962C8B-B14F-4D97-AF65-F5344CB8AC3E}">
        <p14:creationId xmlns:p14="http://schemas.microsoft.com/office/powerpoint/2010/main" val="4170583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minutes</a:t>
            </a:r>
          </a:p>
        </p:txBody>
      </p:sp>
      <p:sp>
        <p:nvSpPr>
          <p:cNvPr id="4" name="Slide Number Placeholder 3"/>
          <p:cNvSpPr>
            <a:spLocks noGrp="1"/>
          </p:cNvSpPr>
          <p:nvPr>
            <p:ph type="sldNum" sz="quarter" idx="5"/>
          </p:nvPr>
        </p:nvSpPr>
        <p:spPr/>
        <p:txBody>
          <a:bodyPr/>
          <a:lstStyle/>
          <a:p>
            <a:fld id="{C2E50780-5E5B-4049-9261-BC036D99B136}" type="slidenum">
              <a:rPr lang="en-US" smtClean="0"/>
              <a:t>7</a:t>
            </a:fld>
            <a:endParaRPr lang="en-US"/>
          </a:p>
        </p:txBody>
      </p:sp>
    </p:spTree>
    <p:extLst>
      <p:ext uri="{BB962C8B-B14F-4D97-AF65-F5344CB8AC3E}">
        <p14:creationId xmlns:p14="http://schemas.microsoft.com/office/powerpoint/2010/main" val="1040848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minute</a:t>
            </a:r>
          </a:p>
        </p:txBody>
      </p:sp>
      <p:sp>
        <p:nvSpPr>
          <p:cNvPr id="4" name="Slide Number Placeholder 3"/>
          <p:cNvSpPr>
            <a:spLocks noGrp="1"/>
          </p:cNvSpPr>
          <p:nvPr>
            <p:ph type="sldNum" sz="quarter" idx="5"/>
          </p:nvPr>
        </p:nvSpPr>
        <p:spPr/>
        <p:txBody>
          <a:bodyPr/>
          <a:lstStyle/>
          <a:p>
            <a:fld id="{C2E50780-5E5B-4049-9261-BC036D99B136}" type="slidenum">
              <a:rPr lang="en-US" smtClean="0"/>
              <a:t>8</a:t>
            </a:fld>
            <a:endParaRPr lang="en-US"/>
          </a:p>
        </p:txBody>
      </p:sp>
    </p:spTree>
    <p:extLst>
      <p:ext uri="{BB962C8B-B14F-4D97-AF65-F5344CB8AC3E}">
        <p14:creationId xmlns:p14="http://schemas.microsoft.com/office/powerpoint/2010/main" val="4196653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5-7 minutes</a:t>
            </a:r>
          </a:p>
          <a:p>
            <a:r>
              <a:rPr lang="en-US"/>
              <a:t>5 minute table discussions; 2 minute whole group share out.</a:t>
            </a:r>
          </a:p>
        </p:txBody>
      </p:sp>
      <p:sp>
        <p:nvSpPr>
          <p:cNvPr id="4" name="Slide Number Placeholder 3"/>
          <p:cNvSpPr>
            <a:spLocks noGrp="1"/>
          </p:cNvSpPr>
          <p:nvPr>
            <p:ph type="sldNum" sz="quarter" idx="5"/>
          </p:nvPr>
        </p:nvSpPr>
        <p:spPr/>
        <p:txBody>
          <a:bodyPr/>
          <a:lstStyle/>
          <a:p>
            <a:fld id="{C2E50780-5E5B-4049-9261-BC036D99B136}" type="slidenum">
              <a:rPr lang="en-US" smtClean="0"/>
              <a:t>9</a:t>
            </a:fld>
            <a:endParaRPr lang="en-US"/>
          </a:p>
        </p:txBody>
      </p:sp>
    </p:spTree>
    <p:extLst>
      <p:ext uri="{BB962C8B-B14F-4D97-AF65-F5344CB8AC3E}">
        <p14:creationId xmlns:p14="http://schemas.microsoft.com/office/powerpoint/2010/main" val="3738480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24570-74FD-7F0D-6014-EA728DFB85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79BF5-8DDB-3960-6978-8086EA8789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8FBCD0-D7B6-CD2E-34A0-1E19AACFF710}"/>
              </a:ext>
            </a:extLst>
          </p:cNvPr>
          <p:cNvSpPr>
            <a:spLocks noGrp="1"/>
          </p:cNvSpPr>
          <p:nvPr>
            <p:ph type="dt" sz="half" idx="10"/>
          </p:nvPr>
        </p:nvSpPr>
        <p:spPr/>
        <p:txBody>
          <a:bodyPr/>
          <a:lstStyle/>
          <a:p>
            <a:fld id="{0893CC95-0670-EC41-8F10-B2CEF9E1FCA2}" type="datetimeFigureOut">
              <a:rPr lang="en-US" smtClean="0"/>
              <a:t>7/31/25</a:t>
            </a:fld>
            <a:endParaRPr lang="en-US"/>
          </a:p>
        </p:txBody>
      </p:sp>
      <p:sp>
        <p:nvSpPr>
          <p:cNvPr id="5" name="Footer Placeholder 4">
            <a:extLst>
              <a:ext uri="{FF2B5EF4-FFF2-40B4-BE49-F238E27FC236}">
                <a16:creationId xmlns:a16="http://schemas.microsoft.com/office/drawing/2014/main" id="{52504E37-5522-AB90-4391-C554FBA44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489CD6-B9C5-1E1E-8114-64A71827ED96}"/>
              </a:ext>
            </a:extLst>
          </p:cNvPr>
          <p:cNvSpPr>
            <a:spLocks noGrp="1"/>
          </p:cNvSpPr>
          <p:nvPr>
            <p:ph type="sldNum" sz="quarter" idx="12"/>
          </p:nvPr>
        </p:nvSpPr>
        <p:spPr/>
        <p:txBody>
          <a:bodyPr/>
          <a:lstStyle/>
          <a:p>
            <a:fld id="{946A7D30-52C4-6A42-8ADE-397A0C0496FF}" type="slidenum">
              <a:rPr lang="en-US" smtClean="0"/>
              <a:t>‹#›</a:t>
            </a:fld>
            <a:endParaRPr lang="en-US"/>
          </a:p>
        </p:txBody>
      </p:sp>
    </p:spTree>
    <p:extLst>
      <p:ext uri="{BB962C8B-B14F-4D97-AF65-F5344CB8AC3E}">
        <p14:creationId xmlns:p14="http://schemas.microsoft.com/office/powerpoint/2010/main" val="4242637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9B20-6782-D037-30BC-9F116EC77A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0B32A4-DA8A-75D2-5C3D-5A766198E7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63F4F-4687-116E-B212-D51F3E444344}"/>
              </a:ext>
            </a:extLst>
          </p:cNvPr>
          <p:cNvSpPr>
            <a:spLocks noGrp="1"/>
          </p:cNvSpPr>
          <p:nvPr>
            <p:ph type="dt" sz="half" idx="10"/>
          </p:nvPr>
        </p:nvSpPr>
        <p:spPr/>
        <p:txBody>
          <a:bodyPr/>
          <a:lstStyle/>
          <a:p>
            <a:fld id="{0893CC95-0670-EC41-8F10-B2CEF9E1FCA2}" type="datetimeFigureOut">
              <a:rPr lang="en-US" smtClean="0"/>
              <a:t>7/31/25</a:t>
            </a:fld>
            <a:endParaRPr lang="en-US"/>
          </a:p>
        </p:txBody>
      </p:sp>
      <p:sp>
        <p:nvSpPr>
          <p:cNvPr id="5" name="Footer Placeholder 4">
            <a:extLst>
              <a:ext uri="{FF2B5EF4-FFF2-40B4-BE49-F238E27FC236}">
                <a16:creationId xmlns:a16="http://schemas.microsoft.com/office/drawing/2014/main" id="{2E13AC5F-1EF6-0DE7-5619-EFAED9BA6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7B337-32F1-33A9-F4E2-F845B8B4D486}"/>
              </a:ext>
            </a:extLst>
          </p:cNvPr>
          <p:cNvSpPr>
            <a:spLocks noGrp="1"/>
          </p:cNvSpPr>
          <p:nvPr>
            <p:ph type="sldNum" sz="quarter" idx="12"/>
          </p:nvPr>
        </p:nvSpPr>
        <p:spPr/>
        <p:txBody>
          <a:bodyPr/>
          <a:lstStyle/>
          <a:p>
            <a:fld id="{946A7D30-52C4-6A42-8ADE-397A0C0496FF}" type="slidenum">
              <a:rPr lang="en-US" smtClean="0"/>
              <a:t>‹#›</a:t>
            </a:fld>
            <a:endParaRPr lang="en-US"/>
          </a:p>
        </p:txBody>
      </p:sp>
    </p:spTree>
    <p:extLst>
      <p:ext uri="{BB962C8B-B14F-4D97-AF65-F5344CB8AC3E}">
        <p14:creationId xmlns:p14="http://schemas.microsoft.com/office/powerpoint/2010/main" val="58561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3C5FE8-0385-2578-5D38-98D7E6BB71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7C06A7-DC2A-0F33-C198-7BC5194D31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D7126F-8425-8B02-D977-E1C186A51738}"/>
              </a:ext>
            </a:extLst>
          </p:cNvPr>
          <p:cNvSpPr>
            <a:spLocks noGrp="1"/>
          </p:cNvSpPr>
          <p:nvPr>
            <p:ph type="dt" sz="half" idx="10"/>
          </p:nvPr>
        </p:nvSpPr>
        <p:spPr/>
        <p:txBody>
          <a:bodyPr/>
          <a:lstStyle/>
          <a:p>
            <a:fld id="{0893CC95-0670-EC41-8F10-B2CEF9E1FCA2}" type="datetimeFigureOut">
              <a:rPr lang="en-US" smtClean="0"/>
              <a:t>7/31/25</a:t>
            </a:fld>
            <a:endParaRPr lang="en-US"/>
          </a:p>
        </p:txBody>
      </p:sp>
      <p:sp>
        <p:nvSpPr>
          <p:cNvPr id="5" name="Footer Placeholder 4">
            <a:extLst>
              <a:ext uri="{FF2B5EF4-FFF2-40B4-BE49-F238E27FC236}">
                <a16:creationId xmlns:a16="http://schemas.microsoft.com/office/drawing/2014/main" id="{532E9C09-EB8D-B153-4E19-5E0FD6E9B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0FC75-29F6-B2CB-4B58-77C09B5BE148}"/>
              </a:ext>
            </a:extLst>
          </p:cNvPr>
          <p:cNvSpPr>
            <a:spLocks noGrp="1"/>
          </p:cNvSpPr>
          <p:nvPr>
            <p:ph type="sldNum" sz="quarter" idx="12"/>
          </p:nvPr>
        </p:nvSpPr>
        <p:spPr/>
        <p:txBody>
          <a:bodyPr/>
          <a:lstStyle/>
          <a:p>
            <a:fld id="{946A7D30-52C4-6A42-8ADE-397A0C0496FF}" type="slidenum">
              <a:rPr lang="en-US" smtClean="0"/>
              <a:t>‹#›</a:t>
            </a:fld>
            <a:endParaRPr lang="en-US"/>
          </a:p>
        </p:txBody>
      </p:sp>
    </p:spTree>
    <p:extLst>
      <p:ext uri="{BB962C8B-B14F-4D97-AF65-F5344CB8AC3E}">
        <p14:creationId xmlns:p14="http://schemas.microsoft.com/office/powerpoint/2010/main" val="2970847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E773-C396-6354-9882-C16CF87FBF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DD8A3D-E2D6-7C09-135F-09332F97B8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5704D-657D-A570-947C-E919AF7D3B37}"/>
              </a:ext>
            </a:extLst>
          </p:cNvPr>
          <p:cNvSpPr>
            <a:spLocks noGrp="1"/>
          </p:cNvSpPr>
          <p:nvPr>
            <p:ph type="dt" sz="half" idx="10"/>
          </p:nvPr>
        </p:nvSpPr>
        <p:spPr/>
        <p:txBody>
          <a:bodyPr/>
          <a:lstStyle/>
          <a:p>
            <a:fld id="{0893CC95-0670-EC41-8F10-B2CEF9E1FCA2}" type="datetimeFigureOut">
              <a:rPr lang="en-US" smtClean="0"/>
              <a:t>7/31/25</a:t>
            </a:fld>
            <a:endParaRPr lang="en-US"/>
          </a:p>
        </p:txBody>
      </p:sp>
      <p:sp>
        <p:nvSpPr>
          <p:cNvPr id="5" name="Footer Placeholder 4">
            <a:extLst>
              <a:ext uri="{FF2B5EF4-FFF2-40B4-BE49-F238E27FC236}">
                <a16:creationId xmlns:a16="http://schemas.microsoft.com/office/drawing/2014/main" id="{9FB71C99-FB97-2A58-C0EA-70125D16A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50685-08ED-2E78-0DDA-A014DE3BB57D}"/>
              </a:ext>
            </a:extLst>
          </p:cNvPr>
          <p:cNvSpPr>
            <a:spLocks noGrp="1"/>
          </p:cNvSpPr>
          <p:nvPr>
            <p:ph type="sldNum" sz="quarter" idx="12"/>
          </p:nvPr>
        </p:nvSpPr>
        <p:spPr/>
        <p:txBody>
          <a:bodyPr/>
          <a:lstStyle/>
          <a:p>
            <a:fld id="{946A7D30-52C4-6A42-8ADE-397A0C0496FF}" type="slidenum">
              <a:rPr lang="en-US" smtClean="0"/>
              <a:t>‹#›</a:t>
            </a:fld>
            <a:endParaRPr lang="en-US"/>
          </a:p>
        </p:txBody>
      </p:sp>
    </p:spTree>
    <p:extLst>
      <p:ext uri="{BB962C8B-B14F-4D97-AF65-F5344CB8AC3E}">
        <p14:creationId xmlns:p14="http://schemas.microsoft.com/office/powerpoint/2010/main" val="221219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50D5-3B0D-9264-F009-FF2BFD4EEE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889CEB-21A5-681E-63B9-238B3927F4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B50423-E468-FBAD-EF05-83830D263C3F}"/>
              </a:ext>
            </a:extLst>
          </p:cNvPr>
          <p:cNvSpPr>
            <a:spLocks noGrp="1"/>
          </p:cNvSpPr>
          <p:nvPr>
            <p:ph type="dt" sz="half" idx="10"/>
          </p:nvPr>
        </p:nvSpPr>
        <p:spPr/>
        <p:txBody>
          <a:bodyPr/>
          <a:lstStyle/>
          <a:p>
            <a:fld id="{0893CC95-0670-EC41-8F10-B2CEF9E1FCA2}" type="datetimeFigureOut">
              <a:rPr lang="en-US" smtClean="0"/>
              <a:t>7/31/25</a:t>
            </a:fld>
            <a:endParaRPr lang="en-US"/>
          </a:p>
        </p:txBody>
      </p:sp>
      <p:sp>
        <p:nvSpPr>
          <p:cNvPr id="5" name="Footer Placeholder 4">
            <a:extLst>
              <a:ext uri="{FF2B5EF4-FFF2-40B4-BE49-F238E27FC236}">
                <a16:creationId xmlns:a16="http://schemas.microsoft.com/office/drawing/2014/main" id="{E6577756-55FC-5D7F-F2EA-B025F03225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07815-250D-8075-5766-2E268C1E38F0}"/>
              </a:ext>
            </a:extLst>
          </p:cNvPr>
          <p:cNvSpPr>
            <a:spLocks noGrp="1"/>
          </p:cNvSpPr>
          <p:nvPr>
            <p:ph type="sldNum" sz="quarter" idx="12"/>
          </p:nvPr>
        </p:nvSpPr>
        <p:spPr/>
        <p:txBody>
          <a:bodyPr/>
          <a:lstStyle/>
          <a:p>
            <a:fld id="{946A7D30-52C4-6A42-8ADE-397A0C0496FF}" type="slidenum">
              <a:rPr lang="en-US" smtClean="0"/>
              <a:t>‹#›</a:t>
            </a:fld>
            <a:endParaRPr lang="en-US"/>
          </a:p>
        </p:txBody>
      </p:sp>
    </p:spTree>
    <p:extLst>
      <p:ext uri="{BB962C8B-B14F-4D97-AF65-F5344CB8AC3E}">
        <p14:creationId xmlns:p14="http://schemas.microsoft.com/office/powerpoint/2010/main" val="1677710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AE41-3FAD-978B-698F-E2144E4F18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216B2-DCF5-4386-95A4-B34EF75F96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8023F8-9914-837A-12A1-965FFCB892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BE6440-E562-5F04-5FD4-64626F561047}"/>
              </a:ext>
            </a:extLst>
          </p:cNvPr>
          <p:cNvSpPr>
            <a:spLocks noGrp="1"/>
          </p:cNvSpPr>
          <p:nvPr>
            <p:ph type="dt" sz="half" idx="10"/>
          </p:nvPr>
        </p:nvSpPr>
        <p:spPr/>
        <p:txBody>
          <a:bodyPr/>
          <a:lstStyle/>
          <a:p>
            <a:fld id="{0893CC95-0670-EC41-8F10-B2CEF9E1FCA2}" type="datetimeFigureOut">
              <a:rPr lang="en-US" smtClean="0"/>
              <a:t>7/31/25</a:t>
            </a:fld>
            <a:endParaRPr lang="en-US"/>
          </a:p>
        </p:txBody>
      </p:sp>
      <p:sp>
        <p:nvSpPr>
          <p:cNvPr id="6" name="Footer Placeholder 5">
            <a:extLst>
              <a:ext uri="{FF2B5EF4-FFF2-40B4-BE49-F238E27FC236}">
                <a16:creationId xmlns:a16="http://schemas.microsoft.com/office/drawing/2014/main" id="{9A7F071B-5E91-D02F-A17E-5A7060F410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B5EC05-DEBD-D407-47C8-9CA9C3AE2880}"/>
              </a:ext>
            </a:extLst>
          </p:cNvPr>
          <p:cNvSpPr>
            <a:spLocks noGrp="1"/>
          </p:cNvSpPr>
          <p:nvPr>
            <p:ph type="sldNum" sz="quarter" idx="12"/>
          </p:nvPr>
        </p:nvSpPr>
        <p:spPr/>
        <p:txBody>
          <a:bodyPr/>
          <a:lstStyle/>
          <a:p>
            <a:fld id="{946A7D30-52C4-6A42-8ADE-397A0C0496FF}" type="slidenum">
              <a:rPr lang="en-US" smtClean="0"/>
              <a:t>‹#›</a:t>
            </a:fld>
            <a:endParaRPr lang="en-US"/>
          </a:p>
        </p:txBody>
      </p:sp>
    </p:spTree>
    <p:extLst>
      <p:ext uri="{BB962C8B-B14F-4D97-AF65-F5344CB8AC3E}">
        <p14:creationId xmlns:p14="http://schemas.microsoft.com/office/powerpoint/2010/main" val="2930608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42025-A6BA-6B36-3551-487F97B9EF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859317-1B22-6EF0-A096-3220810E43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2586B7-BCEF-6E4A-6D33-C8602C0AF2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374890-8F61-D0AA-7A80-83C135DA20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3B094F-7023-A1C3-B53E-E02C49335E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790F5C-E589-350B-4890-F94CAAD56DC3}"/>
              </a:ext>
            </a:extLst>
          </p:cNvPr>
          <p:cNvSpPr>
            <a:spLocks noGrp="1"/>
          </p:cNvSpPr>
          <p:nvPr>
            <p:ph type="dt" sz="half" idx="10"/>
          </p:nvPr>
        </p:nvSpPr>
        <p:spPr/>
        <p:txBody>
          <a:bodyPr/>
          <a:lstStyle/>
          <a:p>
            <a:fld id="{0893CC95-0670-EC41-8F10-B2CEF9E1FCA2}" type="datetimeFigureOut">
              <a:rPr lang="en-US" smtClean="0"/>
              <a:t>7/31/25</a:t>
            </a:fld>
            <a:endParaRPr lang="en-US"/>
          </a:p>
        </p:txBody>
      </p:sp>
      <p:sp>
        <p:nvSpPr>
          <p:cNvPr id="8" name="Footer Placeholder 7">
            <a:extLst>
              <a:ext uri="{FF2B5EF4-FFF2-40B4-BE49-F238E27FC236}">
                <a16:creationId xmlns:a16="http://schemas.microsoft.com/office/drawing/2014/main" id="{0A0145DC-CA01-FECE-5BE5-14FF60D13E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933DA5-D9B3-872B-385D-A31D897E9AC2}"/>
              </a:ext>
            </a:extLst>
          </p:cNvPr>
          <p:cNvSpPr>
            <a:spLocks noGrp="1"/>
          </p:cNvSpPr>
          <p:nvPr>
            <p:ph type="sldNum" sz="quarter" idx="12"/>
          </p:nvPr>
        </p:nvSpPr>
        <p:spPr/>
        <p:txBody>
          <a:bodyPr/>
          <a:lstStyle/>
          <a:p>
            <a:fld id="{946A7D30-52C4-6A42-8ADE-397A0C0496FF}" type="slidenum">
              <a:rPr lang="en-US" smtClean="0"/>
              <a:t>‹#›</a:t>
            </a:fld>
            <a:endParaRPr lang="en-US"/>
          </a:p>
        </p:txBody>
      </p:sp>
    </p:spTree>
    <p:extLst>
      <p:ext uri="{BB962C8B-B14F-4D97-AF65-F5344CB8AC3E}">
        <p14:creationId xmlns:p14="http://schemas.microsoft.com/office/powerpoint/2010/main" val="2832072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BDFF-F700-99A6-95B8-B5DF879F1F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E1184-3880-DBCE-5066-EC99F1E728A1}"/>
              </a:ext>
            </a:extLst>
          </p:cNvPr>
          <p:cNvSpPr>
            <a:spLocks noGrp="1"/>
          </p:cNvSpPr>
          <p:nvPr>
            <p:ph type="dt" sz="half" idx="10"/>
          </p:nvPr>
        </p:nvSpPr>
        <p:spPr/>
        <p:txBody>
          <a:bodyPr/>
          <a:lstStyle/>
          <a:p>
            <a:fld id="{0893CC95-0670-EC41-8F10-B2CEF9E1FCA2}" type="datetimeFigureOut">
              <a:rPr lang="en-US" smtClean="0"/>
              <a:t>7/31/25</a:t>
            </a:fld>
            <a:endParaRPr lang="en-US"/>
          </a:p>
        </p:txBody>
      </p:sp>
      <p:sp>
        <p:nvSpPr>
          <p:cNvPr id="4" name="Footer Placeholder 3">
            <a:extLst>
              <a:ext uri="{FF2B5EF4-FFF2-40B4-BE49-F238E27FC236}">
                <a16:creationId xmlns:a16="http://schemas.microsoft.com/office/drawing/2014/main" id="{B2622CDC-C02D-A11B-ECDD-06FFE3F5B0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0AF87E-C634-9C46-337C-C13E2FC11838}"/>
              </a:ext>
            </a:extLst>
          </p:cNvPr>
          <p:cNvSpPr>
            <a:spLocks noGrp="1"/>
          </p:cNvSpPr>
          <p:nvPr>
            <p:ph type="sldNum" sz="quarter" idx="12"/>
          </p:nvPr>
        </p:nvSpPr>
        <p:spPr/>
        <p:txBody>
          <a:bodyPr/>
          <a:lstStyle/>
          <a:p>
            <a:fld id="{946A7D30-52C4-6A42-8ADE-397A0C0496FF}" type="slidenum">
              <a:rPr lang="en-US" smtClean="0"/>
              <a:t>‹#›</a:t>
            </a:fld>
            <a:endParaRPr lang="en-US"/>
          </a:p>
        </p:txBody>
      </p:sp>
    </p:spTree>
    <p:extLst>
      <p:ext uri="{BB962C8B-B14F-4D97-AF65-F5344CB8AC3E}">
        <p14:creationId xmlns:p14="http://schemas.microsoft.com/office/powerpoint/2010/main" val="258719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DFE53-FAC0-6353-0B8D-C89CB316C5CD}"/>
              </a:ext>
            </a:extLst>
          </p:cNvPr>
          <p:cNvSpPr>
            <a:spLocks noGrp="1"/>
          </p:cNvSpPr>
          <p:nvPr>
            <p:ph type="dt" sz="half" idx="10"/>
          </p:nvPr>
        </p:nvSpPr>
        <p:spPr/>
        <p:txBody>
          <a:bodyPr/>
          <a:lstStyle/>
          <a:p>
            <a:fld id="{0893CC95-0670-EC41-8F10-B2CEF9E1FCA2}" type="datetimeFigureOut">
              <a:rPr lang="en-US" smtClean="0"/>
              <a:t>7/31/25</a:t>
            </a:fld>
            <a:endParaRPr lang="en-US"/>
          </a:p>
        </p:txBody>
      </p:sp>
      <p:sp>
        <p:nvSpPr>
          <p:cNvPr id="3" name="Footer Placeholder 2">
            <a:extLst>
              <a:ext uri="{FF2B5EF4-FFF2-40B4-BE49-F238E27FC236}">
                <a16:creationId xmlns:a16="http://schemas.microsoft.com/office/drawing/2014/main" id="{4CB0763C-A222-5DE4-F6E6-7B4C90C451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FE7519-06D1-044B-F08D-C025618BB5AC}"/>
              </a:ext>
            </a:extLst>
          </p:cNvPr>
          <p:cNvSpPr>
            <a:spLocks noGrp="1"/>
          </p:cNvSpPr>
          <p:nvPr>
            <p:ph type="sldNum" sz="quarter" idx="12"/>
          </p:nvPr>
        </p:nvSpPr>
        <p:spPr/>
        <p:txBody>
          <a:bodyPr/>
          <a:lstStyle/>
          <a:p>
            <a:fld id="{946A7D30-52C4-6A42-8ADE-397A0C0496FF}" type="slidenum">
              <a:rPr lang="en-US" smtClean="0"/>
              <a:t>‹#›</a:t>
            </a:fld>
            <a:endParaRPr lang="en-US"/>
          </a:p>
        </p:txBody>
      </p:sp>
    </p:spTree>
    <p:extLst>
      <p:ext uri="{BB962C8B-B14F-4D97-AF65-F5344CB8AC3E}">
        <p14:creationId xmlns:p14="http://schemas.microsoft.com/office/powerpoint/2010/main" val="164342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8D082-0F23-C7D7-FD91-D025AA012A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4F6CDD-6444-96BA-7979-17256A2A34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A2ACAF-8DD3-33BD-4455-076C9D514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D704A9-53A7-9D15-F902-C538C5960035}"/>
              </a:ext>
            </a:extLst>
          </p:cNvPr>
          <p:cNvSpPr>
            <a:spLocks noGrp="1"/>
          </p:cNvSpPr>
          <p:nvPr>
            <p:ph type="dt" sz="half" idx="10"/>
          </p:nvPr>
        </p:nvSpPr>
        <p:spPr/>
        <p:txBody>
          <a:bodyPr/>
          <a:lstStyle/>
          <a:p>
            <a:fld id="{0893CC95-0670-EC41-8F10-B2CEF9E1FCA2}" type="datetimeFigureOut">
              <a:rPr lang="en-US" smtClean="0"/>
              <a:t>7/31/25</a:t>
            </a:fld>
            <a:endParaRPr lang="en-US"/>
          </a:p>
        </p:txBody>
      </p:sp>
      <p:sp>
        <p:nvSpPr>
          <p:cNvPr id="6" name="Footer Placeholder 5">
            <a:extLst>
              <a:ext uri="{FF2B5EF4-FFF2-40B4-BE49-F238E27FC236}">
                <a16:creationId xmlns:a16="http://schemas.microsoft.com/office/drawing/2014/main" id="{CC7E9F66-3A80-AD9D-04A3-1D44BE0871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9AA05-CD97-0E54-9932-2A39D2DA5DC7}"/>
              </a:ext>
            </a:extLst>
          </p:cNvPr>
          <p:cNvSpPr>
            <a:spLocks noGrp="1"/>
          </p:cNvSpPr>
          <p:nvPr>
            <p:ph type="sldNum" sz="quarter" idx="12"/>
          </p:nvPr>
        </p:nvSpPr>
        <p:spPr/>
        <p:txBody>
          <a:bodyPr/>
          <a:lstStyle/>
          <a:p>
            <a:fld id="{946A7D30-52C4-6A42-8ADE-397A0C0496FF}" type="slidenum">
              <a:rPr lang="en-US" smtClean="0"/>
              <a:t>‹#›</a:t>
            </a:fld>
            <a:endParaRPr lang="en-US"/>
          </a:p>
        </p:txBody>
      </p:sp>
    </p:spTree>
    <p:extLst>
      <p:ext uri="{BB962C8B-B14F-4D97-AF65-F5344CB8AC3E}">
        <p14:creationId xmlns:p14="http://schemas.microsoft.com/office/powerpoint/2010/main" val="3393717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91502-DF6E-FF57-365F-59F82D871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C898B2-6B82-E315-D01C-2F0202C96C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2615B44-B00B-5842-0421-6E3B2C967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3F235-0C1D-2D82-9592-A0BBB6E08019}"/>
              </a:ext>
            </a:extLst>
          </p:cNvPr>
          <p:cNvSpPr>
            <a:spLocks noGrp="1"/>
          </p:cNvSpPr>
          <p:nvPr>
            <p:ph type="dt" sz="half" idx="10"/>
          </p:nvPr>
        </p:nvSpPr>
        <p:spPr/>
        <p:txBody>
          <a:bodyPr/>
          <a:lstStyle/>
          <a:p>
            <a:fld id="{0893CC95-0670-EC41-8F10-B2CEF9E1FCA2}" type="datetimeFigureOut">
              <a:rPr lang="en-US" smtClean="0"/>
              <a:t>7/31/25</a:t>
            </a:fld>
            <a:endParaRPr lang="en-US"/>
          </a:p>
        </p:txBody>
      </p:sp>
      <p:sp>
        <p:nvSpPr>
          <p:cNvPr id="6" name="Footer Placeholder 5">
            <a:extLst>
              <a:ext uri="{FF2B5EF4-FFF2-40B4-BE49-F238E27FC236}">
                <a16:creationId xmlns:a16="http://schemas.microsoft.com/office/drawing/2014/main" id="{08AA667C-F9FC-7BB5-AA40-CAD1D98A9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148D5-FADB-DA5D-0F71-6FA098FE579B}"/>
              </a:ext>
            </a:extLst>
          </p:cNvPr>
          <p:cNvSpPr>
            <a:spLocks noGrp="1"/>
          </p:cNvSpPr>
          <p:nvPr>
            <p:ph type="sldNum" sz="quarter" idx="12"/>
          </p:nvPr>
        </p:nvSpPr>
        <p:spPr/>
        <p:txBody>
          <a:bodyPr/>
          <a:lstStyle/>
          <a:p>
            <a:fld id="{946A7D30-52C4-6A42-8ADE-397A0C0496FF}" type="slidenum">
              <a:rPr lang="en-US" smtClean="0"/>
              <a:t>‹#›</a:t>
            </a:fld>
            <a:endParaRPr lang="en-US"/>
          </a:p>
        </p:txBody>
      </p:sp>
    </p:spTree>
    <p:extLst>
      <p:ext uri="{BB962C8B-B14F-4D97-AF65-F5344CB8AC3E}">
        <p14:creationId xmlns:p14="http://schemas.microsoft.com/office/powerpoint/2010/main" val="303348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17F255-060D-9E94-0CB8-D861D94CBD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0E75D7-03D6-B21E-B6D0-9F9416FAE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AAB96-DD5E-18FD-27D9-3D39B9C23E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93CC95-0670-EC41-8F10-B2CEF9E1FCA2}" type="datetimeFigureOut">
              <a:rPr lang="en-US" smtClean="0"/>
              <a:t>7/31/25</a:t>
            </a:fld>
            <a:endParaRPr lang="en-US"/>
          </a:p>
        </p:txBody>
      </p:sp>
      <p:sp>
        <p:nvSpPr>
          <p:cNvPr id="5" name="Footer Placeholder 4">
            <a:extLst>
              <a:ext uri="{FF2B5EF4-FFF2-40B4-BE49-F238E27FC236}">
                <a16:creationId xmlns:a16="http://schemas.microsoft.com/office/drawing/2014/main" id="{A9E0CD02-B7B3-7BD3-E252-12B208D74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2285638-A0D3-C610-5FFF-88C5DB1255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46A7D30-52C4-6A42-8ADE-397A0C0496FF}" type="slidenum">
              <a:rPr lang="en-US" smtClean="0"/>
              <a:t>‹#›</a:t>
            </a:fld>
            <a:endParaRPr lang="en-US"/>
          </a:p>
        </p:txBody>
      </p:sp>
    </p:spTree>
    <p:extLst>
      <p:ext uri="{BB962C8B-B14F-4D97-AF65-F5344CB8AC3E}">
        <p14:creationId xmlns:p14="http://schemas.microsoft.com/office/powerpoint/2010/main" val="1613699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microsoft.com/office/2018/10/relationships/comments" Target="../comments/modernComment_129_4A9928EE.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28_5197945C.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microsoft.com/office/2018/10/relationships/comments" Target="../comments/modernComment_12A_F8460A2D.xml"/><Relationship Id="rId7"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gif"/></Relationships>
</file>

<file path=ppt/slides/_rels/slide2.xml.rels><?xml version="1.0" encoding="UTF-8" standalone="yes"?>
<Relationships xmlns="http://schemas.openxmlformats.org/package/2006/relationships"><Relationship Id="rId3" Type="http://schemas.microsoft.com/office/2018/10/relationships/comments" Target="../comments/modernComment_103_26C6281.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2B_D4CB16B8.xm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23_B4159CD2.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24_F5526D69.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3"/>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9E932FE-38F7-2789-7D88-DD8EF03F5792}"/>
              </a:ext>
            </a:extLst>
          </p:cNvPr>
          <p:cNvSpPr txBox="1"/>
          <p:nvPr/>
        </p:nvSpPr>
        <p:spPr>
          <a:xfrm>
            <a:off x="514731" y="3108089"/>
            <a:ext cx="6729984" cy="923330"/>
          </a:xfrm>
          <a:prstGeom prst="rect">
            <a:avLst/>
          </a:prstGeom>
          <a:noFill/>
          <a:ln>
            <a:noFill/>
          </a:ln>
        </p:spPr>
        <p:txBody>
          <a:bodyPr wrap="square" rtlCol="0">
            <a:spAutoFit/>
          </a:bodyPr>
          <a:lstStyle/>
          <a:p>
            <a:r>
              <a:rPr lang="en-US" sz="5400" b="1">
                <a:solidFill>
                  <a:srgbClr val="015287"/>
                </a:solidFill>
                <a:latin typeface="Arial Black" panose="020B0A04020102020204" pitchFamily="34" charset="0"/>
                <a:cs typeface="Arial" panose="020B0604020202020204" pitchFamily="34" charset="0"/>
              </a:rPr>
              <a:t>DATA IN ACTION</a:t>
            </a:r>
          </a:p>
        </p:txBody>
      </p:sp>
      <p:sp>
        <p:nvSpPr>
          <p:cNvPr id="2" name="TextBox 1">
            <a:extLst>
              <a:ext uri="{FF2B5EF4-FFF2-40B4-BE49-F238E27FC236}">
                <a16:creationId xmlns:a16="http://schemas.microsoft.com/office/drawing/2014/main" id="{A9A1E0C3-5D48-0B9F-9B17-2D618341DA07}"/>
              </a:ext>
            </a:extLst>
          </p:cNvPr>
          <p:cNvSpPr txBox="1"/>
          <p:nvPr/>
        </p:nvSpPr>
        <p:spPr>
          <a:xfrm>
            <a:off x="524256" y="4082902"/>
            <a:ext cx="6371844" cy="2646878"/>
          </a:xfrm>
          <a:prstGeom prst="rect">
            <a:avLst/>
          </a:prstGeom>
          <a:noFill/>
        </p:spPr>
        <p:txBody>
          <a:bodyPr wrap="square" rtlCol="0">
            <a:spAutoFit/>
          </a:bodyPr>
          <a:lstStyle/>
          <a:p>
            <a:r>
              <a:rPr lang="en-US" sz="2800">
                <a:solidFill>
                  <a:schemeClr val="tx1">
                    <a:lumMod val="75000"/>
                    <a:lumOff val="25000"/>
                  </a:schemeClr>
                </a:solidFill>
                <a:latin typeface="Arial Black" panose="020B0A04020102020204" pitchFamily="34" charset="0"/>
                <a:cs typeface="Arial" panose="020B0604020202020204" pitchFamily="34" charset="0"/>
              </a:rPr>
              <a:t>Facilitated by:</a:t>
            </a:r>
          </a:p>
          <a:p>
            <a:r>
              <a:rPr lang="en-US">
                <a:solidFill>
                  <a:srgbClr val="015287"/>
                </a:solidFill>
                <a:latin typeface="Arial Black" panose="020B0A04020102020204" pitchFamily="34" charset="0"/>
                <a:cs typeface="Arial" panose="020B0604020202020204" pitchFamily="34" charset="0"/>
              </a:rPr>
              <a:t>Department of Research &amp; Evaluation</a:t>
            </a:r>
          </a:p>
          <a:p>
            <a:r>
              <a:rPr lang="en-US" sz="2000" b="1">
                <a:solidFill>
                  <a:srgbClr val="015287"/>
                </a:solidFill>
                <a:latin typeface="Arial" panose="020B0604020202020204" pitchFamily="34" charset="0"/>
                <a:cs typeface="Arial" panose="020B0604020202020204" pitchFamily="34" charset="0"/>
              </a:rPr>
              <a:t>Laura Davidson</a:t>
            </a:r>
          </a:p>
          <a:p>
            <a:r>
              <a:rPr lang="en-US" sz="2000" b="1">
                <a:solidFill>
                  <a:srgbClr val="015287"/>
                </a:solidFill>
                <a:latin typeface="Arial" panose="020B0604020202020204" pitchFamily="34" charset="0"/>
                <a:cs typeface="Arial" panose="020B0604020202020204" pitchFamily="34" charset="0"/>
              </a:rPr>
              <a:t>Kyle Kemp</a:t>
            </a:r>
          </a:p>
          <a:p>
            <a:r>
              <a:rPr lang="en-US" sz="2000" b="1">
                <a:solidFill>
                  <a:srgbClr val="015287"/>
                </a:solidFill>
                <a:latin typeface="Arial" panose="020B0604020202020204" pitchFamily="34" charset="0"/>
                <a:cs typeface="Arial" panose="020B0604020202020204" pitchFamily="34" charset="0"/>
              </a:rPr>
              <a:t>JT Stark</a:t>
            </a:r>
          </a:p>
          <a:p>
            <a:endParaRPr lang="en-US" sz="2400">
              <a:solidFill>
                <a:srgbClr val="015287"/>
              </a:solidFill>
              <a:latin typeface="Arial" panose="020B0604020202020204" pitchFamily="34" charset="0"/>
              <a:cs typeface="Arial" panose="020B0604020202020204" pitchFamily="34" charset="0"/>
            </a:endParaRPr>
          </a:p>
          <a:p>
            <a:endParaRPr lang="en-US" sz="1200">
              <a:solidFill>
                <a:srgbClr val="015287"/>
              </a:solidFill>
              <a:latin typeface="Arial" panose="020B0604020202020204" pitchFamily="34" charset="0"/>
              <a:cs typeface="Arial" panose="020B0604020202020204" pitchFamily="34" charset="0"/>
            </a:endParaRPr>
          </a:p>
          <a:p>
            <a:r>
              <a:rPr lang="en-US" sz="2400">
                <a:solidFill>
                  <a:schemeClr val="tx1">
                    <a:lumMod val="75000"/>
                    <a:lumOff val="25000"/>
                  </a:schemeClr>
                </a:solidFill>
                <a:latin typeface="Arial Black" panose="020B0A04020102020204" pitchFamily="34" charset="0"/>
                <a:cs typeface="Arial" panose="020B0604020202020204" pitchFamily="34" charset="0"/>
              </a:rPr>
              <a:t>August 1, 2025</a:t>
            </a:r>
          </a:p>
        </p:txBody>
      </p:sp>
    </p:spTree>
    <p:extLst>
      <p:ext uri="{BB962C8B-B14F-4D97-AF65-F5344CB8AC3E}">
        <p14:creationId xmlns:p14="http://schemas.microsoft.com/office/powerpoint/2010/main" val="1932033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2433F-415E-5216-BDD6-B4569A6FDD9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8090995-0A6A-4A68-7FD8-BB3F1838975E}"/>
              </a:ext>
            </a:extLst>
          </p:cNvPr>
          <p:cNvPicPr>
            <a:picLocks noChangeAspect="1"/>
          </p:cNvPicPr>
          <p:nvPr/>
        </p:nvPicPr>
        <p:blipFill>
          <a:blip r:embed="rId3"/>
          <a:src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A2FF05C1-C884-25C2-B353-A03DCA9A5EBC}"/>
              </a:ext>
            </a:extLst>
          </p:cNvPr>
          <p:cNvSpPr/>
          <p:nvPr/>
        </p:nvSpPr>
        <p:spPr>
          <a:xfrm>
            <a:off x="10222993" y="3310509"/>
            <a:ext cx="1969008" cy="2989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84415F8-3325-9601-B714-E8F5582DCD95}"/>
              </a:ext>
            </a:extLst>
          </p:cNvPr>
          <p:cNvSpPr txBox="1"/>
          <p:nvPr/>
        </p:nvSpPr>
        <p:spPr>
          <a:xfrm>
            <a:off x="0" y="260878"/>
            <a:ext cx="9464040" cy="615553"/>
          </a:xfrm>
          <a:prstGeom prst="rect">
            <a:avLst/>
          </a:prstGeom>
          <a:noFill/>
          <a:ln>
            <a:noFill/>
          </a:ln>
        </p:spPr>
        <p:txBody>
          <a:bodyPr wrap="square" rtlCol="0">
            <a:spAutoFit/>
          </a:bodyPr>
          <a:lstStyle/>
          <a:p>
            <a:r>
              <a:rPr lang="en-US" sz="3400" b="1" dirty="0">
                <a:solidFill>
                  <a:schemeClr val="bg1"/>
                </a:solidFill>
                <a:latin typeface="Arial" panose="020B0604020202020204" pitchFamily="34" charset="0"/>
                <a:cs typeface="Arial" panose="020B0604020202020204" pitchFamily="34" charset="0"/>
              </a:rPr>
              <a:t>Have you recognized this at your school?</a:t>
            </a:r>
          </a:p>
        </p:txBody>
      </p:sp>
      <p:sp>
        <p:nvSpPr>
          <p:cNvPr id="9" name="Rectangle: Rounded Corners 8">
            <a:extLst>
              <a:ext uri="{FF2B5EF4-FFF2-40B4-BE49-F238E27FC236}">
                <a16:creationId xmlns:a16="http://schemas.microsoft.com/office/drawing/2014/main" id="{4ACA8E56-3025-B6F4-DE18-9E7EEA30B62D}"/>
              </a:ext>
            </a:extLst>
          </p:cNvPr>
          <p:cNvSpPr/>
          <p:nvPr/>
        </p:nvSpPr>
        <p:spPr>
          <a:xfrm>
            <a:off x="517008" y="1393157"/>
            <a:ext cx="11196083" cy="3125899"/>
          </a:xfrm>
          <a:prstGeom prst="roundRect">
            <a:avLst>
              <a:gd name="adj" fmla="val 4674"/>
            </a:avLst>
          </a:prstGeom>
          <a:solidFill>
            <a:schemeClr val="bg1">
              <a:lumMod val="95000"/>
            </a:schemeClr>
          </a:solidFill>
          <a:ln w="57150">
            <a:solidFill>
              <a:srgbClr val="F6F6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ontent Placeholder 5">
            <a:extLst>
              <a:ext uri="{FF2B5EF4-FFF2-40B4-BE49-F238E27FC236}">
                <a16:creationId xmlns:a16="http://schemas.microsoft.com/office/drawing/2014/main" id="{AFF0CFC4-23D7-02E9-D769-7799D80EB979}"/>
              </a:ext>
            </a:extLst>
          </p:cNvPr>
          <p:cNvGraphicFramePr>
            <a:graphicFrameLocks/>
          </p:cNvGraphicFramePr>
          <p:nvPr>
            <p:extLst>
              <p:ext uri="{D42A27DB-BD31-4B8C-83A1-F6EECF244321}">
                <p14:modId xmlns:p14="http://schemas.microsoft.com/office/powerpoint/2010/main" val="250907639"/>
              </p:ext>
            </p:extLst>
          </p:nvPr>
        </p:nvGraphicFramePr>
        <p:xfrm>
          <a:off x="2762250" y="1456916"/>
          <a:ext cx="9333614" cy="3583135"/>
        </p:xfrm>
        <a:graphic>
          <a:graphicData uri="http://schemas.openxmlformats.org/drawingml/2006/chart">
            <c:chart xmlns:c="http://schemas.openxmlformats.org/drawingml/2006/chart" xmlns:r="http://schemas.openxmlformats.org/officeDocument/2006/relationships" r:id="rId4"/>
          </a:graphicData>
        </a:graphic>
      </p:graphicFrame>
      <p:sp>
        <p:nvSpPr>
          <p:cNvPr id="11" name="Title 1">
            <a:extLst>
              <a:ext uri="{FF2B5EF4-FFF2-40B4-BE49-F238E27FC236}">
                <a16:creationId xmlns:a16="http://schemas.microsoft.com/office/drawing/2014/main" id="{A2B81745-7507-D6E1-935E-B7C86348873F}"/>
              </a:ext>
            </a:extLst>
          </p:cNvPr>
          <p:cNvSpPr txBox="1">
            <a:spLocks/>
          </p:cNvSpPr>
          <p:nvPr/>
        </p:nvSpPr>
        <p:spPr>
          <a:xfrm>
            <a:off x="775734" y="3322912"/>
            <a:ext cx="2039679" cy="7585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chemeClr val="tx1">
                    <a:lumMod val="85000"/>
                    <a:lumOff val="15000"/>
                  </a:schemeClr>
                </a:solidFill>
              </a:rPr>
              <a:t>2023-2024</a:t>
            </a:r>
          </a:p>
        </p:txBody>
      </p:sp>
      <p:sp>
        <p:nvSpPr>
          <p:cNvPr id="12" name="Title 1">
            <a:extLst>
              <a:ext uri="{FF2B5EF4-FFF2-40B4-BE49-F238E27FC236}">
                <a16:creationId xmlns:a16="http://schemas.microsoft.com/office/drawing/2014/main" id="{CFD446C9-6F8E-D86B-B000-3C57D0AAF302}"/>
              </a:ext>
            </a:extLst>
          </p:cNvPr>
          <p:cNvSpPr txBox="1">
            <a:spLocks/>
          </p:cNvSpPr>
          <p:nvPr/>
        </p:nvSpPr>
        <p:spPr>
          <a:xfrm>
            <a:off x="775734" y="2489916"/>
            <a:ext cx="2039679" cy="7585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85000"/>
                    <a:lumOff val="15000"/>
                  </a:schemeClr>
                </a:solidFill>
              </a:rPr>
              <a:t>2024-2025</a:t>
            </a:r>
          </a:p>
        </p:txBody>
      </p:sp>
      <p:sp>
        <p:nvSpPr>
          <p:cNvPr id="13" name="Title 1">
            <a:extLst>
              <a:ext uri="{FF2B5EF4-FFF2-40B4-BE49-F238E27FC236}">
                <a16:creationId xmlns:a16="http://schemas.microsoft.com/office/drawing/2014/main" id="{5AEF2FA2-77F5-C52F-8256-3FDD75EE9E6D}"/>
              </a:ext>
            </a:extLst>
          </p:cNvPr>
          <p:cNvSpPr txBox="1">
            <a:spLocks/>
          </p:cNvSpPr>
          <p:nvPr/>
        </p:nvSpPr>
        <p:spPr>
          <a:xfrm>
            <a:off x="517008" y="1456916"/>
            <a:ext cx="11196083" cy="9585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1">
                    <a:lumMod val="85000"/>
                    <a:lumOff val="15000"/>
                  </a:schemeClr>
                </a:solidFill>
                <a:latin typeface="Aptos" panose="020B0004020202020204" pitchFamily="34" charset="0"/>
              </a:rPr>
              <a:t>BIG’s Absenteeism Dashboard Usage</a:t>
            </a:r>
          </a:p>
        </p:txBody>
      </p:sp>
      <p:sp>
        <p:nvSpPr>
          <p:cNvPr id="14" name="Title 1">
            <a:extLst>
              <a:ext uri="{FF2B5EF4-FFF2-40B4-BE49-F238E27FC236}">
                <a16:creationId xmlns:a16="http://schemas.microsoft.com/office/drawing/2014/main" id="{649EC7B5-ED2A-F863-A5AD-0296C4A3CDAB}"/>
              </a:ext>
            </a:extLst>
          </p:cNvPr>
          <p:cNvSpPr txBox="1">
            <a:spLocks/>
          </p:cNvSpPr>
          <p:nvPr/>
        </p:nvSpPr>
        <p:spPr>
          <a:xfrm>
            <a:off x="517008" y="4888192"/>
            <a:ext cx="111960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tx1">
                    <a:lumMod val="85000"/>
                    <a:lumOff val="15000"/>
                  </a:schemeClr>
                </a:solidFill>
                <a:latin typeface="Aptos" panose="020B0004020202020204" pitchFamily="34" charset="0"/>
              </a:rPr>
              <a:t>You know the data.</a:t>
            </a:r>
          </a:p>
          <a:p>
            <a:pPr algn="ctr"/>
            <a:r>
              <a:rPr lang="en-US" b="1" dirty="0">
                <a:solidFill>
                  <a:srgbClr val="005288"/>
                </a:solidFill>
                <a:latin typeface="Aptos" panose="020B0004020202020204" pitchFamily="34" charset="0"/>
              </a:rPr>
              <a:t>Let’s talk progress monitoring…</a:t>
            </a:r>
          </a:p>
        </p:txBody>
      </p:sp>
    </p:spTree>
    <p:extLst>
      <p:ext uri="{BB962C8B-B14F-4D97-AF65-F5344CB8AC3E}">
        <p14:creationId xmlns:p14="http://schemas.microsoft.com/office/powerpoint/2010/main" val="134193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Effect transition="in" filter="fade">
                                      <p:cBhvr>
                                        <p:cTn id="29"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10" grpId="0">
        <p:bldAsOne/>
      </p:bldGraphic>
      <p:bldP spid="11" grpId="0"/>
      <p:bldP spid="12" grpId="0"/>
      <p:bldP spid="13" grpId="0"/>
      <p:bldP spid="1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FACF0-EA67-DAA7-DE69-B326704DEA0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016B8D6-2EFC-4D7F-8B0B-D4B3601A3EC8}"/>
              </a:ext>
            </a:extLst>
          </p:cNvPr>
          <p:cNvPicPr>
            <a:picLocks noChangeAspect="1"/>
          </p:cNvPicPr>
          <p:nvPr/>
        </p:nvPicPr>
        <p:blipFill>
          <a:blip r:embed="rId3"/>
          <a:src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E362437F-0B41-4792-9C63-6CDAFF0817EC}"/>
              </a:ext>
            </a:extLst>
          </p:cNvPr>
          <p:cNvSpPr/>
          <p:nvPr/>
        </p:nvSpPr>
        <p:spPr>
          <a:xfrm>
            <a:off x="10222993" y="3310509"/>
            <a:ext cx="1969008" cy="2989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0B95553-DD06-871B-A187-57FE3E99D991}"/>
              </a:ext>
            </a:extLst>
          </p:cNvPr>
          <p:cNvSpPr txBox="1"/>
          <p:nvPr/>
        </p:nvSpPr>
        <p:spPr>
          <a:xfrm>
            <a:off x="0" y="260878"/>
            <a:ext cx="9464040" cy="1138773"/>
          </a:xfrm>
          <a:prstGeom prst="rect">
            <a:avLst/>
          </a:prstGeom>
          <a:noFill/>
          <a:ln>
            <a:noFill/>
          </a:ln>
        </p:spPr>
        <p:txBody>
          <a:bodyPr wrap="square" rtlCol="0">
            <a:spAutoFit/>
          </a:bodyPr>
          <a:lstStyle/>
          <a:p>
            <a:r>
              <a:rPr lang="en-US" sz="3400" b="1">
                <a:solidFill>
                  <a:schemeClr val="bg1"/>
                </a:solidFill>
                <a:latin typeface="Arial" panose="020B0604020202020204" pitchFamily="34" charset="0"/>
                <a:cs typeface="Arial" panose="020B0604020202020204" pitchFamily="34" charset="0"/>
              </a:rPr>
              <a:t>Considering All Aspects of Absenteeism Data</a:t>
            </a:r>
          </a:p>
        </p:txBody>
      </p:sp>
      <p:sp>
        <p:nvSpPr>
          <p:cNvPr id="2" name="Right Brace 1">
            <a:extLst>
              <a:ext uri="{FF2B5EF4-FFF2-40B4-BE49-F238E27FC236}">
                <a16:creationId xmlns:a16="http://schemas.microsoft.com/office/drawing/2014/main" id="{CAE28506-F07D-1C02-D7EF-844F2271DB2B}"/>
              </a:ext>
            </a:extLst>
          </p:cNvPr>
          <p:cNvSpPr/>
          <p:nvPr/>
        </p:nvSpPr>
        <p:spPr>
          <a:xfrm>
            <a:off x="7422172" y="1390386"/>
            <a:ext cx="417864" cy="921017"/>
          </a:xfrm>
          <a:prstGeom prst="rightBrace">
            <a:avLst/>
          </a:prstGeom>
          <a:ln>
            <a:solidFill>
              <a:srgbClr val="01528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ight Brace 2">
            <a:extLst>
              <a:ext uri="{FF2B5EF4-FFF2-40B4-BE49-F238E27FC236}">
                <a16:creationId xmlns:a16="http://schemas.microsoft.com/office/drawing/2014/main" id="{73A6F552-1506-A80A-9A30-5DCFCE772537}"/>
              </a:ext>
            </a:extLst>
          </p:cNvPr>
          <p:cNvSpPr/>
          <p:nvPr/>
        </p:nvSpPr>
        <p:spPr>
          <a:xfrm>
            <a:off x="7412460" y="2360891"/>
            <a:ext cx="417864" cy="1216614"/>
          </a:xfrm>
          <a:prstGeom prst="rightBrace">
            <a:avLst/>
          </a:prstGeom>
          <a:ln>
            <a:solidFill>
              <a:srgbClr val="01528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5DBF3C0D-E93F-F082-DC6F-C2A6EC58C7C7}"/>
              </a:ext>
            </a:extLst>
          </p:cNvPr>
          <p:cNvSpPr/>
          <p:nvPr/>
        </p:nvSpPr>
        <p:spPr>
          <a:xfrm>
            <a:off x="7421210" y="3626993"/>
            <a:ext cx="436649" cy="1021207"/>
          </a:xfrm>
          <a:prstGeom prst="rightBrace">
            <a:avLst/>
          </a:prstGeom>
          <a:ln>
            <a:solidFill>
              <a:srgbClr val="01528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B45B3F0E-9EA0-1E7E-3583-64205AFF37E5}"/>
              </a:ext>
            </a:extLst>
          </p:cNvPr>
          <p:cNvSpPr/>
          <p:nvPr/>
        </p:nvSpPr>
        <p:spPr>
          <a:xfrm>
            <a:off x="7412779" y="4697688"/>
            <a:ext cx="436649" cy="1294392"/>
          </a:xfrm>
          <a:prstGeom prst="rightBrace">
            <a:avLst/>
          </a:prstGeom>
          <a:ln>
            <a:solidFill>
              <a:srgbClr val="01528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itle 1">
            <a:extLst>
              <a:ext uri="{FF2B5EF4-FFF2-40B4-BE49-F238E27FC236}">
                <a16:creationId xmlns:a16="http://schemas.microsoft.com/office/drawing/2014/main" id="{79E66AD3-3622-DB5E-D7EB-053EA022494B}"/>
              </a:ext>
            </a:extLst>
          </p:cNvPr>
          <p:cNvSpPr txBox="1">
            <a:spLocks/>
          </p:cNvSpPr>
          <p:nvPr/>
        </p:nvSpPr>
        <p:spPr>
          <a:xfrm>
            <a:off x="7849428" y="1428326"/>
            <a:ext cx="3882232" cy="8550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solidFill>
                  <a:schemeClr val="tx1">
                    <a:lumMod val="75000"/>
                    <a:lumOff val="25000"/>
                  </a:schemeClr>
                </a:solidFill>
                <a:latin typeface="Arial" panose="020B0604020202020204" pitchFamily="34" charset="0"/>
                <a:cs typeface="Arial" panose="020B0604020202020204" pitchFamily="34" charset="0"/>
              </a:rPr>
              <a:t>Chronic Absenteeism</a:t>
            </a:r>
          </a:p>
        </p:txBody>
      </p:sp>
      <p:sp>
        <p:nvSpPr>
          <p:cNvPr id="9" name="Title 1">
            <a:extLst>
              <a:ext uri="{FF2B5EF4-FFF2-40B4-BE49-F238E27FC236}">
                <a16:creationId xmlns:a16="http://schemas.microsoft.com/office/drawing/2014/main" id="{3EEA414C-194D-44C2-B084-8CDBC50B5CEF}"/>
              </a:ext>
            </a:extLst>
          </p:cNvPr>
          <p:cNvSpPr txBox="1">
            <a:spLocks/>
          </p:cNvSpPr>
          <p:nvPr/>
        </p:nvSpPr>
        <p:spPr>
          <a:xfrm>
            <a:off x="7849428" y="2548362"/>
            <a:ext cx="3882232" cy="8550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solidFill>
                  <a:schemeClr val="tx1">
                    <a:lumMod val="75000"/>
                    <a:lumOff val="25000"/>
                  </a:schemeClr>
                </a:solidFill>
                <a:latin typeface="Arial" panose="020B0604020202020204" pitchFamily="34" charset="0"/>
                <a:cs typeface="Arial" panose="020B0604020202020204" pitchFamily="34" charset="0"/>
              </a:rPr>
              <a:t>CA by Grade Level &amp; Student Populations</a:t>
            </a:r>
          </a:p>
        </p:txBody>
      </p:sp>
      <p:sp>
        <p:nvSpPr>
          <p:cNvPr id="10" name="Title 1">
            <a:extLst>
              <a:ext uri="{FF2B5EF4-FFF2-40B4-BE49-F238E27FC236}">
                <a16:creationId xmlns:a16="http://schemas.microsoft.com/office/drawing/2014/main" id="{D1102925-24A9-DBB7-6C7A-948335669FFC}"/>
              </a:ext>
            </a:extLst>
          </p:cNvPr>
          <p:cNvSpPr txBox="1">
            <a:spLocks/>
          </p:cNvSpPr>
          <p:nvPr/>
        </p:nvSpPr>
        <p:spPr>
          <a:xfrm>
            <a:off x="7849428" y="3709480"/>
            <a:ext cx="3882232" cy="8550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solidFill>
                  <a:schemeClr val="tx1">
                    <a:lumMod val="75000"/>
                    <a:lumOff val="25000"/>
                  </a:schemeClr>
                </a:solidFill>
                <a:latin typeface="Arial" panose="020B0604020202020204" pitchFamily="34" charset="0"/>
                <a:cs typeface="Arial" panose="020B0604020202020204" pitchFamily="34" charset="0"/>
              </a:rPr>
              <a:t>ALL Absenteeism</a:t>
            </a:r>
          </a:p>
        </p:txBody>
      </p:sp>
      <p:sp>
        <p:nvSpPr>
          <p:cNvPr id="11" name="Title 1">
            <a:extLst>
              <a:ext uri="{FF2B5EF4-FFF2-40B4-BE49-F238E27FC236}">
                <a16:creationId xmlns:a16="http://schemas.microsoft.com/office/drawing/2014/main" id="{F979B419-7B05-0A2C-7B8C-BA2AA56C9640}"/>
              </a:ext>
            </a:extLst>
          </p:cNvPr>
          <p:cNvSpPr txBox="1">
            <a:spLocks/>
          </p:cNvSpPr>
          <p:nvPr/>
        </p:nvSpPr>
        <p:spPr>
          <a:xfrm>
            <a:off x="7849428" y="4920975"/>
            <a:ext cx="3882232" cy="8550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solidFill>
                  <a:schemeClr val="tx1">
                    <a:lumMod val="75000"/>
                    <a:lumOff val="25000"/>
                  </a:schemeClr>
                </a:solidFill>
                <a:latin typeface="Arial" panose="020B0604020202020204" pitchFamily="34" charset="0"/>
                <a:cs typeface="Arial" panose="020B0604020202020204" pitchFamily="34" charset="0"/>
              </a:rPr>
              <a:t>Reasons for Absences</a:t>
            </a:r>
          </a:p>
        </p:txBody>
      </p:sp>
      <p:grpSp>
        <p:nvGrpSpPr>
          <p:cNvPr id="13" name="Group 12">
            <a:extLst>
              <a:ext uri="{FF2B5EF4-FFF2-40B4-BE49-F238E27FC236}">
                <a16:creationId xmlns:a16="http://schemas.microsoft.com/office/drawing/2014/main" id="{10419C1A-B13E-0FD6-32C6-232DA1ED245F}"/>
              </a:ext>
            </a:extLst>
          </p:cNvPr>
          <p:cNvGrpSpPr/>
          <p:nvPr/>
        </p:nvGrpSpPr>
        <p:grpSpPr>
          <a:xfrm>
            <a:off x="5993620" y="1390386"/>
            <a:ext cx="1412729" cy="4638557"/>
            <a:chOff x="6096000" y="1428752"/>
            <a:chExt cx="1550432" cy="5090691"/>
          </a:xfrm>
        </p:grpSpPr>
        <p:pic>
          <p:nvPicPr>
            <p:cNvPr id="14" name="Picture 13" descr="A screenshot of a computer&#10;&#10;AI-generated content may be incorrect.">
              <a:extLst>
                <a:ext uri="{FF2B5EF4-FFF2-40B4-BE49-F238E27FC236}">
                  <a16:creationId xmlns:a16="http://schemas.microsoft.com/office/drawing/2014/main" id="{A8930770-BD85-5AC2-8EB2-C77241B60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28752"/>
              <a:ext cx="1550432" cy="1031360"/>
            </a:xfrm>
            <a:prstGeom prst="rect">
              <a:avLst/>
            </a:prstGeom>
          </p:spPr>
        </p:pic>
        <p:pic>
          <p:nvPicPr>
            <p:cNvPr id="15" name="Picture 14" descr="A screenshot of a graph&#10;&#10;AI-generated content may be incorrect.">
              <a:extLst>
                <a:ext uri="{FF2B5EF4-FFF2-40B4-BE49-F238E27FC236}">
                  <a16:creationId xmlns:a16="http://schemas.microsoft.com/office/drawing/2014/main" id="{05835EBD-227A-E2BA-2244-52ED6F353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1649" y="2446356"/>
              <a:ext cx="1499134" cy="1365254"/>
            </a:xfrm>
            <a:prstGeom prst="rect">
              <a:avLst/>
            </a:prstGeom>
          </p:spPr>
        </p:pic>
        <p:pic>
          <p:nvPicPr>
            <p:cNvPr id="16" name="Picture 15" descr="A screenshot of a computer&#10;&#10;AI-generated content may be incorrect.">
              <a:extLst>
                <a:ext uri="{FF2B5EF4-FFF2-40B4-BE49-F238E27FC236}">
                  <a16:creationId xmlns:a16="http://schemas.microsoft.com/office/drawing/2014/main" id="{9E5C6202-8C64-0635-FDEC-F82D6FCF09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2162" y="3772398"/>
              <a:ext cx="1478109" cy="1494370"/>
            </a:xfrm>
            <a:prstGeom prst="rect">
              <a:avLst/>
            </a:prstGeom>
          </p:spPr>
        </p:pic>
        <p:pic>
          <p:nvPicPr>
            <p:cNvPr id="17" name="Picture 16" descr="A screenshot of a computer&#10;&#10;AI-generated content may be incorrect.">
              <a:extLst>
                <a:ext uri="{FF2B5EF4-FFF2-40B4-BE49-F238E27FC236}">
                  <a16:creationId xmlns:a16="http://schemas.microsoft.com/office/drawing/2014/main" id="{3B8ED6D2-B180-81F7-474C-08776676C7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2162" y="5236519"/>
              <a:ext cx="1478108" cy="1242468"/>
            </a:xfrm>
            <a:prstGeom prst="rect">
              <a:avLst/>
            </a:prstGeom>
          </p:spPr>
        </p:pic>
        <p:sp>
          <p:nvSpPr>
            <p:cNvPr id="18" name="Rectangle: Rounded Corners 17">
              <a:extLst>
                <a:ext uri="{FF2B5EF4-FFF2-40B4-BE49-F238E27FC236}">
                  <a16:creationId xmlns:a16="http://schemas.microsoft.com/office/drawing/2014/main" id="{486F0148-0D06-C222-5DEC-89B55565AF18}"/>
                </a:ext>
              </a:extLst>
            </p:cNvPr>
            <p:cNvSpPr/>
            <p:nvPr/>
          </p:nvSpPr>
          <p:spPr>
            <a:xfrm>
              <a:off x="6096000" y="1428752"/>
              <a:ext cx="1550432" cy="5090691"/>
            </a:xfrm>
            <a:prstGeom prst="roundRect">
              <a:avLst>
                <a:gd name="adj" fmla="val 3766"/>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screenshot of a dashboard&#10;&#10;AI-generated content may be incorrect.">
            <a:extLst>
              <a:ext uri="{FF2B5EF4-FFF2-40B4-BE49-F238E27FC236}">
                <a16:creationId xmlns:a16="http://schemas.microsoft.com/office/drawing/2014/main" id="{19D7DF02-3E9F-F8AA-015A-4D3D113F40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96" y="1992254"/>
            <a:ext cx="4675029" cy="3413110"/>
          </a:xfrm>
          <a:prstGeom prst="rect">
            <a:avLst/>
          </a:prstGeom>
          <a:ln>
            <a:solidFill>
              <a:schemeClr val="tx1">
                <a:lumMod val="75000"/>
                <a:lumOff val="25000"/>
              </a:schemeClr>
            </a:solidFill>
          </a:ln>
        </p:spPr>
      </p:pic>
    </p:spTree>
    <p:extLst>
      <p:ext uri="{BB962C8B-B14F-4D97-AF65-F5344CB8AC3E}">
        <p14:creationId xmlns:p14="http://schemas.microsoft.com/office/powerpoint/2010/main" val="289887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45257-D3D0-AA28-66C0-FF0A559D79D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37A973-A9A7-2D33-974D-D8073C97286E}"/>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F43E575-85F1-ECE8-075C-29F1A078BB27}"/>
              </a:ext>
            </a:extLst>
          </p:cNvPr>
          <p:cNvSpPr txBox="1"/>
          <p:nvPr/>
        </p:nvSpPr>
        <p:spPr>
          <a:xfrm>
            <a:off x="0" y="260878"/>
            <a:ext cx="9464040" cy="615553"/>
          </a:xfrm>
          <a:prstGeom prst="rect">
            <a:avLst/>
          </a:prstGeom>
          <a:noFill/>
          <a:ln>
            <a:noFill/>
          </a:ln>
        </p:spPr>
        <p:txBody>
          <a:bodyPr wrap="square" rtlCol="0">
            <a:spAutoFit/>
          </a:bodyPr>
          <a:lstStyle/>
          <a:p>
            <a:r>
              <a:rPr lang="en-US" sz="3400" b="1">
                <a:solidFill>
                  <a:schemeClr val="bg1"/>
                </a:solidFill>
                <a:latin typeface="Arial" panose="020B0604020202020204" pitchFamily="34" charset="0"/>
                <a:cs typeface="Arial" panose="020B0604020202020204" pitchFamily="34" charset="0"/>
              </a:rPr>
              <a:t>More Analysis Available at Student-Level</a:t>
            </a:r>
          </a:p>
        </p:txBody>
      </p:sp>
      <p:pic>
        <p:nvPicPr>
          <p:cNvPr id="26" name="Picture 25" descr="A screenshot of a computer&#10;&#10;AI-generated content may be incorrect.">
            <a:extLst>
              <a:ext uri="{FF2B5EF4-FFF2-40B4-BE49-F238E27FC236}">
                <a16:creationId xmlns:a16="http://schemas.microsoft.com/office/drawing/2014/main" id="{9E1E5259-ED13-5CE6-0BB1-78A2BADA8287}"/>
              </a:ext>
            </a:extLst>
          </p:cNvPr>
          <p:cNvPicPr>
            <a:picLocks noChangeAspect="1"/>
          </p:cNvPicPr>
          <p:nvPr/>
        </p:nvPicPr>
        <p:blipFill>
          <a:blip r:embed="rId4"/>
          <a:stretch>
            <a:fillRect/>
          </a:stretch>
        </p:blipFill>
        <p:spPr>
          <a:xfrm>
            <a:off x="285750" y="1514475"/>
            <a:ext cx="6257925" cy="3989427"/>
          </a:xfrm>
          <a:prstGeom prst="rect">
            <a:avLst/>
          </a:prstGeom>
          <a:ln>
            <a:solidFill>
              <a:schemeClr val="tx1">
                <a:lumMod val="75000"/>
                <a:lumOff val="25000"/>
              </a:schemeClr>
            </a:solidFill>
          </a:ln>
        </p:spPr>
      </p:pic>
      <p:sp>
        <p:nvSpPr>
          <p:cNvPr id="28" name="Title 1">
            <a:extLst>
              <a:ext uri="{FF2B5EF4-FFF2-40B4-BE49-F238E27FC236}">
                <a16:creationId xmlns:a16="http://schemas.microsoft.com/office/drawing/2014/main" id="{94EEF52B-3B46-DE84-BC18-20F5B9CC5259}"/>
              </a:ext>
            </a:extLst>
          </p:cNvPr>
          <p:cNvSpPr txBox="1">
            <a:spLocks/>
          </p:cNvSpPr>
          <p:nvPr/>
        </p:nvSpPr>
        <p:spPr>
          <a:xfrm>
            <a:off x="6706995" y="1485900"/>
            <a:ext cx="5514089" cy="43577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Clr>
                <a:srgbClr val="015287"/>
              </a:buClr>
              <a:buFont typeface="Wingdings 2" panose="05020102010507070707" pitchFamily="18" charset="2"/>
              <a:buChar char="Ì"/>
            </a:pPr>
            <a:r>
              <a:rPr lang="en-US" sz="2200" dirty="0">
                <a:solidFill>
                  <a:srgbClr val="015287"/>
                </a:solidFill>
                <a:latin typeface="Arial" panose="020B0604020202020204" pitchFamily="34" charset="0"/>
                <a:cs typeface="Arial" panose="020B0604020202020204" pitchFamily="34" charset="0"/>
              </a:rPr>
              <a:t>Export your BIG report to Excel</a:t>
            </a:r>
          </a:p>
          <a:p>
            <a:pPr marL="342900" indent="-342900">
              <a:buClr>
                <a:srgbClr val="015287"/>
              </a:buClr>
              <a:buFont typeface="Wingdings 2" panose="05020102010507070707" pitchFamily="18" charset="2"/>
              <a:buChar char="Ì"/>
            </a:pPr>
            <a:endParaRPr lang="en-US" sz="2200" dirty="0">
              <a:solidFill>
                <a:srgbClr val="015287"/>
              </a:solidFill>
              <a:latin typeface="Arial" panose="020B0604020202020204" pitchFamily="34" charset="0"/>
              <a:cs typeface="Arial" panose="020B0604020202020204" pitchFamily="34" charset="0"/>
            </a:endParaRPr>
          </a:p>
          <a:p>
            <a:pPr marL="342900" indent="-342900">
              <a:buClr>
                <a:srgbClr val="015287"/>
              </a:buClr>
              <a:buFont typeface="Wingdings 2" panose="05020102010507070707" pitchFamily="18" charset="2"/>
              <a:buChar char="Ì"/>
            </a:pPr>
            <a:r>
              <a:rPr lang="en-US" sz="2200" dirty="0">
                <a:solidFill>
                  <a:srgbClr val="015287"/>
                </a:solidFill>
                <a:latin typeface="Arial" panose="020B0604020202020204" pitchFamily="34" charset="0"/>
                <a:cs typeface="Arial" panose="020B0604020202020204" pitchFamily="34" charset="0"/>
              </a:rPr>
              <a:t>Consider other data related to the student with absenteeism</a:t>
            </a:r>
          </a:p>
          <a:p>
            <a:pPr marL="800100" lvl="1" indent="-342900">
              <a:buClr>
                <a:srgbClr val="015287"/>
              </a:buClr>
              <a:buSzPct val="120000"/>
              <a:buFont typeface="Wingdings 3" panose="05040102010807070707" pitchFamily="18" charset="2"/>
              <a:buChar char="Ê"/>
            </a:pPr>
            <a:r>
              <a:rPr lang="en-US" sz="2000" b="1" dirty="0">
                <a:solidFill>
                  <a:srgbClr val="009FC2"/>
                </a:solidFill>
                <a:latin typeface="Arial" panose="020B0604020202020204" pitchFamily="34" charset="0"/>
                <a:cs typeface="Arial" panose="020B0604020202020204" pitchFamily="34" charset="0"/>
              </a:rPr>
              <a:t>Filter &amp; Sort</a:t>
            </a:r>
            <a:endParaRPr lang="en-US" sz="2000" dirty="0">
              <a:solidFill>
                <a:srgbClr val="009FC2"/>
              </a:solidFill>
              <a:latin typeface="Arial" panose="020B0604020202020204" pitchFamily="34" charset="0"/>
              <a:cs typeface="Arial" panose="020B0604020202020204" pitchFamily="34" charset="0"/>
            </a:endParaRPr>
          </a:p>
          <a:p>
            <a:pPr marL="342900" indent="-342900">
              <a:buClr>
                <a:srgbClr val="015287"/>
              </a:buClr>
              <a:buFont typeface="Wingdings 2" panose="05020102010507070707" pitchFamily="18" charset="2"/>
              <a:buChar char="Ì"/>
            </a:pPr>
            <a:endParaRPr lang="en-US" sz="2200" dirty="0">
              <a:solidFill>
                <a:srgbClr val="015287"/>
              </a:solidFill>
              <a:latin typeface="Arial" panose="020B0604020202020204" pitchFamily="34" charset="0"/>
              <a:cs typeface="Arial" panose="020B0604020202020204" pitchFamily="34" charset="0"/>
            </a:endParaRPr>
          </a:p>
          <a:p>
            <a:pPr marL="342900" indent="-342900">
              <a:buClr>
                <a:srgbClr val="015287"/>
              </a:buClr>
              <a:buFont typeface="Wingdings 2" panose="05020102010507070707" pitchFamily="18" charset="2"/>
              <a:buChar char="Ì"/>
            </a:pPr>
            <a:r>
              <a:rPr lang="en-US" sz="2200" dirty="0">
                <a:solidFill>
                  <a:srgbClr val="015287"/>
                </a:solidFill>
                <a:latin typeface="Arial" panose="020B0604020202020204" pitchFamily="34" charset="0"/>
                <a:cs typeface="Arial" panose="020B0604020202020204" pitchFamily="34" charset="0"/>
              </a:rPr>
              <a:t>Compare days absent from different dates</a:t>
            </a:r>
          </a:p>
          <a:p>
            <a:pPr marL="800100" lvl="1" indent="-342900">
              <a:buClr>
                <a:srgbClr val="015287"/>
              </a:buClr>
              <a:buSzPct val="120000"/>
              <a:buFont typeface="Wingdings 3" panose="05040102010807070707" pitchFamily="18" charset="2"/>
              <a:buChar char="Ê"/>
            </a:pPr>
            <a:r>
              <a:rPr lang="en-US" sz="2000" b="1" dirty="0">
                <a:solidFill>
                  <a:srgbClr val="009FC2"/>
                </a:solidFill>
                <a:latin typeface="Arial" panose="020B0604020202020204" pitchFamily="34" charset="0"/>
                <a:cs typeface="Arial" panose="020B0604020202020204" pitchFamily="34" charset="0"/>
              </a:rPr>
              <a:t>FIND CELEBRATIONS!</a:t>
            </a:r>
          </a:p>
        </p:txBody>
      </p:sp>
    </p:spTree>
    <p:extLst>
      <p:ext uri="{BB962C8B-B14F-4D97-AF65-F5344CB8AC3E}">
        <p14:creationId xmlns:p14="http://schemas.microsoft.com/office/powerpoint/2010/main" val="126141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xEl>
                                              <p:pRg st="2" end="2"/>
                                            </p:txEl>
                                          </p:spTgt>
                                        </p:tgtEl>
                                        <p:attrNameLst>
                                          <p:attrName>style.visibility</p:attrName>
                                        </p:attrNameLst>
                                      </p:cBhvr>
                                      <p:to>
                                        <p:strVal val="visible"/>
                                      </p:to>
                                    </p:set>
                                    <p:animEffect transition="in" filter="fade">
                                      <p:cBhvr>
                                        <p:cTn id="12" dur="500"/>
                                        <p:tgtEl>
                                          <p:spTgt spid="28">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animEffect transition="in" filter="fade">
                                      <p:cBhvr>
                                        <p:cTn id="15" dur="500"/>
                                        <p:tgtEl>
                                          <p:spTgt spid="28">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xEl>
                                              <p:pRg st="5" end="5"/>
                                            </p:txEl>
                                          </p:spTgt>
                                        </p:tgtEl>
                                        <p:attrNameLst>
                                          <p:attrName>style.visibility</p:attrName>
                                        </p:attrNameLst>
                                      </p:cBhvr>
                                      <p:to>
                                        <p:strVal val="visible"/>
                                      </p:to>
                                    </p:set>
                                    <p:animEffect transition="in" filter="fade">
                                      <p:cBhvr>
                                        <p:cTn id="20" dur="500"/>
                                        <p:tgtEl>
                                          <p:spTgt spid="28">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xEl>
                                              <p:pRg st="6" end="6"/>
                                            </p:txEl>
                                          </p:spTgt>
                                        </p:tgtEl>
                                        <p:attrNameLst>
                                          <p:attrName>style.visibility</p:attrName>
                                        </p:attrNameLst>
                                      </p:cBhvr>
                                      <p:to>
                                        <p:strVal val="visible"/>
                                      </p:to>
                                    </p:set>
                                    <p:animEffect transition="in" filter="fade">
                                      <p:cBhvr>
                                        <p:cTn id="23" dur="500"/>
                                        <p:tgtEl>
                                          <p:spTgt spid="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1FDC5-1021-9DF1-4215-C20CB05FCC5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88EFA9D-D473-A78D-6BB7-C76758BFFE99}"/>
              </a:ext>
            </a:extLst>
          </p:cNvPr>
          <p:cNvPicPr>
            <a:picLocks noChangeAspect="1"/>
          </p:cNvPicPr>
          <p:nvPr/>
        </p:nvPicPr>
        <p:blipFill>
          <a:blip r:embed="rId4"/>
          <a:src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27A1A3D-A08A-C757-0F1F-A467758957AE}"/>
              </a:ext>
            </a:extLst>
          </p:cNvPr>
          <p:cNvSpPr/>
          <p:nvPr/>
        </p:nvSpPr>
        <p:spPr>
          <a:xfrm>
            <a:off x="169069" y="1394608"/>
            <a:ext cx="11853862" cy="1272702"/>
          </a:xfrm>
          <a:prstGeom prst="roundRect">
            <a:avLst>
              <a:gd name="adj" fmla="val 4674"/>
            </a:avLst>
          </a:prstGeom>
          <a:solidFill>
            <a:schemeClr val="bg1">
              <a:lumMod val="9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4799E25F-1B3B-0C47-ECF8-840DB35E73CE}"/>
              </a:ext>
            </a:extLst>
          </p:cNvPr>
          <p:cNvSpPr txBox="1"/>
          <p:nvPr/>
        </p:nvSpPr>
        <p:spPr>
          <a:xfrm>
            <a:off x="169069" y="4309656"/>
            <a:ext cx="10744200" cy="1769715"/>
          </a:xfrm>
          <a:prstGeom prst="rect">
            <a:avLst/>
          </a:prstGeom>
          <a:noFill/>
          <a:ln>
            <a:noFill/>
          </a:ln>
        </p:spPr>
        <p:txBody>
          <a:bodyPr wrap="square" rtlCol="0">
            <a:spAutoFit/>
          </a:bodyPr>
          <a:lstStyle/>
          <a:p>
            <a:pPr marL="342900" indent="-342900">
              <a:spcAft>
                <a:spcPts val="600"/>
              </a:spcAft>
              <a:buFont typeface="Wingdings 2" panose="05020102010507070707" pitchFamily="18" charset="2"/>
              <a:buChar char="Ì"/>
            </a:pPr>
            <a:r>
              <a:rPr lang="en-US" sz="2200">
                <a:solidFill>
                  <a:srgbClr val="015287"/>
                </a:solidFill>
                <a:latin typeface="Arial" panose="020B0604020202020204" pitchFamily="34" charset="0"/>
                <a:cs typeface="Arial" panose="020B0604020202020204" pitchFamily="34" charset="0"/>
              </a:rPr>
              <a:t>Start taking note of which students you or your staff intentionally connect with, start with those who may not yet have a trusted adult or identified peer connection.</a:t>
            </a:r>
          </a:p>
          <a:p>
            <a:pPr marL="800100" lvl="1" indent="-342900">
              <a:buSzPct val="120000"/>
              <a:buFont typeface="Wingdings 3" panose="05040102010807070707" pitchFamily="18" charset="2"/>
              <a:buChar char="Ê"/>
            </a:pPr>
            <a:r>
              <a:rPr lang="en-US" sz="2000">
                <a:solidFill>
                  <a:srgbClr val="009FC2"/>
                </a:solidFill>
                <a:latin typeface="Arial" panose="020B0604020202020204" pitchFamily="34" charset="0"/>
                <a:cs typeface="Arial" panose="020B0604020202020204" pitchFamily="34" charset="0"/>
              </a:rPr>
              <a:t>Literally track this: Add a new column to your spreadsheet and call it something simple like “</a:t>
            </a:r>
            <a:r>
              <a:rPr lang="en-US" sz="2000" i="1">
                <a:solidFill>
                  <a:srgbClr val="009FC2"/>
                </a:solidFill>
                <a:latin typeface="Arial" panose="020B0604020202020204" pitchFamily="34" charset="0"/>
                <a:cs typeface="Arial" panose="020B0604020202020204" pitchFamily="34" charset="0"/>
              </a:rPr>
              <a:t>Connection Established</a:t>
            </a:r>
            <a:r>
              <a:rPr lang="en-US" sz="2000">
                <a:solidFill>
                  <a:srgbClr val="009FC2"/>
                </a:solidFill>
                <a:latin typeface="Arial" panose="020B0604020202020204" pitchFamily="34" charset="0"/>
                <a:cs typeface="Arial" panose="020B0604020202020204" pitchFamily="34" charset="0"/>
              </a:rPr>
              <a:t>” and track “</a:t>
            </a:r>
            <a:r>
              <a:rPr lang="en-US" sz="2000" b="1">
                <a:solidFill>
                  <a:srgbClr val="009FC2"/>
                </a:solidFill>
                <a:latin typeface="Arial" panose="020B0604020202020204" pitchFamily="34" charset="0"/>
                <a:cs typeface="Arial" panose="020B0604020202020204" pitchFamily="34" charset="0"/>
              </a:rPr>
              <a:t>Trusted Adult</a:t>
            </a:r>
            <a:r>
              <a:rPr lang="en-US" sz="2000">
                <a:solidFill>
                  <a:srgbClr val="009FC2"/>
                </a:solidFill>
                <a:latin typeface="Arial" panose="020B0604020202020204" pitchFamily="34" charset="0"/>
                <a:cs typeface="Arial" panose="020B0604020202020204" pitchFamily="34" charset="0"/>
              </a:rPr>
              <a:t>,” “</a:t>
            </a:r>
            <a:r>
              <a:rPr lang="en-US" sz="2000" b="1">
                <a:solidFill>
                  <a:srgbClr val="009FC2"/>
                </a:solidFill>
                <a:latin typeface="Arial" panose="020B0604020202020204" pitchFamily="34" charset="0"/>
                <a:cs typeface="Arial" panose="020B0604020202020204" pitchFamily="34" charset="0"/>
              </a:rPr>
              <a:t>Peer Connection</a:t>
            </a:r>
            <a:r>
              <a:rPr lang="en-US" sz="2000">
                <a:solidFill>
                  <a:srgbClr val="009FC2"/>
                </a:solidFill>
                <a:latin typeface="Arial" panose="020B0604020202020204" pitchFamily="34" charset="0"/>
                <a:cs typeface="Arial" panose="020B0604020202020204" pitchFamily="34" charset="0"/>
              </a:rPr>
              <a:t>,” “</a:t>
            </a:r>
            <a:r>
              <a:rPr lang="en-US" sz="2000" b="1">
                <a:solidFill>
                  <a:srgbClr val="009FC2"/>
                </a:solidFill>
                <a:latin typeface="Arial" panose="020B0604020202020204" pitchFamily="34" charset="0"/>
                <a:cs typeface="Arial" panose="020B0604020202020204" pitchFamily="34" charset="0"/>
              </a:rPr>
              <a:t>Both</a:t>
            </a:r>
            <a:r>
              <a:rPr lang="en-US" sz="2000">
                <a:solidFill>
                  <a:srgbClr val="009FC2"/>
                </a:solidFill>
                <a:latin typeface="Arial" panose="020B0604020202020204" pitchFamily="34" charset="0"/>
                <a:cs typeface="Arial" panose="020B0604020202020204" pitchFamily="34" charset="0"/>
              </a:rPr>
              <a:t>,” or “</a:t>
            </a:r>
            <a:r>
              <a:rPr lang="en-US" sz="2000" b="1">
                <a:solidFill>
                  <a:srgbClr val="009FC2"/>
                </a:solidFill>
                <a:latin typeface="Arial" panose="020B0604020202020204" pitchFamily="34" charset="0"/>
                <a:cs typeface="Arial" panose="020B0604020202020204" pitchFamily="34" charset="0"/>
              </a:rPr>
              <a:t>None</a:t>
            </a:r>
            <a:r>
              <a:rPr lang="en-US" sz="2000">
                <a:solidFill>
                  <a:srgbClr val="009FC2"/>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1B396199-A5F2-0DF8-3A8A-750832E69FBC}"/>
              </a:ext>
            </a:extLst>
          </p:cNvPr>
          <p:cNvSpPr txBox="1"/>
          <p:nvPr/>
        </p:nvSpPr>
        <p:spPr>
          <a:xfrm>
            <a:off x="0" y="260878"/>
            <a:ext cx="9464040" cy="615553"/>
          </a:xfrm>
          <a:prstGeom prst="rect">
            <a:avLst/>
          </a:prstGeom>
          <a:noFill/>
          <a:ln>
            <a:noFill/>
          </a:ln>
        </p:spPr>
        <p:txBody>
          <a:bodyPr wrap="square" rtlCol="0">
            <a:spAutoFit/>
          </a:bodyPr>
          <a:lstStyle/>
          <a:p>
            <a:r>
              <a:rPr lang="en-US" sz="3400" b="1">
                <a:solidFill>
                  <a:schemeClr val="bg1"/>
                </a:solidFill>
                <a:latin typeface="Arial" panose="020B0604020202020204" pitchFamily="34" charset="0"/>
                <a:cs typeface="Arial" panose="020B0604020202020204" pitchFamily="34" charset="0"/>
              </a:rPr>
              <a:t>Turn Your Data Analysis Into Action</a:t>
            </a:r>
          </a:p>
        </p:txBody>
      </p:sp>
      <p:sp>
        <p:nvSpPr>
          <p:cNvPr id="3" name="TextBox 2">
            <a:extLst>
              <a:ext uri="{FF2B5EF4-FFF2-40B4-BE49-F238E27FC236}">
                <a16:creationId xmlns:a16="http://schemas.microsoft.com/office/drawing/2014/main" id="{9263B03C-D537-297C-41BC-1FDA72F4A6CA}"/>
              </a:ext>
            </a:extLst>
          </p:cNvPr>
          <p:cNvSpPr txBox="1"/>
          <p:nvPr/>
        </p:nvSpPr>
        <p:spPr>
          <a:xfrm>
            <a:off x="107156" y="1569603"/>
            <a:ext cx="11915775" cy="923330"/>
          </a:xfrm>
          <a:prstGeom prst="rect">
            <a:avLst/>
          </a:prstGeom>
          <a:noFill/>
        </p:spPr>
        <p:txBody>
          <a:bodyPr wrap="square">
            <a:spAutoFit/>
          </a:bodyPr>
          <a:lstStyle/>
          <a:p>
            <a:pPr algn="ctr"/>
            <a:r>
              <a:rPr lang="en-US" sz="1800" dirty="0">
                <a:solidFill>
                  <a:srgbClr val="015287"/>
                </a:solidFill>
                <a:latin typeface="Arial" panose="020B0604020202020204" pitchFamily="34" charset="0"/>
                <a:cs typeface="Arial" panose="020B0604020202020204" pitchFamily="34" charset="0"/>
              </a:rPr>
              <a:t>As you’ll learn more deeply in the Connectedness session, connection and learning are interdependent, and disconnection is hard to spot in reports. So, while we’ve spent today understanding absenteeism patterns through the dashboard, we want to push further and gather new information to understand the patterns we see.</a:t>
            </a:r>
          </a:p>
        </p:txBody>
      </p:sp>
      <p:pic>
        <p:nvPicPr>
          <p:cNvPr id="9" name="Picture 8" descr="A screenshot of a computer&#10;&#10;AI-generated content may be incorrect.">
            <a:extLst>
              <a:ext uri="{FF2B5EF4-FFF2-40B4-BE49-F238E27FC236}">
                <a16:creationId xmlns:a16="http://schemas.microsoft.com/office/drawing/2014/main" id="{1D8F415D-69EB-55BE-60A1-9FAE2CC19466}"/>
              </a:ext>
            </a:extLst>
          </p:cNvPr>
          <p:cNvPicPr>
            <a:picLocks noChangeAspect="1"/>
          </p:cNvPicPr>
          <p:nvPr/>
        </p:nvPicPr>
        <p:blipFill>
          <a:blip r:embed="rId5"/>
          <a:stretch>
            <a:fillRect/>
          </a:stretch>
        </p:blipFill>
        <p:spPr>
          <a:xfrm>
            <a:off x="6296025" y="2972386"/>
            <a:ext cx="1752600" cy="1117282"/>
          </a:xfrm>
          <a:prstGeom prst="rect">
            <a:avLst/>
          </a:prstGeom>
          <a:ln>
            <a:solidFill>
              <a:schemeClr val="tx1">
                <a:lumMod val="75000"/>
                <a:lumOff val="25000"/>
              </a:schemeClr>
            </a:solidFill>
          </a:ln>
        </p:spPr>
      </p:pic>
      <p:sp>
        <p:nvSpPr>
          <p:cNvPr id="11" name="TextBox 10">
            <a:extLst>
              <a:ext uri="{FF2B5EF4-FFF2-40B4-BE49-F238E27FC236}">
                <a16:creationId xmlns:a16="http://schemas.microsoft.com/office/drawing/2014/main" id="{42376D37-08CA-014A-6A7A-E2E356E6D3E4}"/>
              </a:ext>
            </a:extLst>
          </p:cNvPr>
          <p:cNvSpPr txBox="1"/>
          <p:nvPr/>
        </p:nvSpPr>
        <p:spPr>
          <a:xfrm>
            <a:off x="169069" y="3207861"/>
            <a:ext cx="6215062" cy="646331"/>
          </a:xfrm>
          <a:prstGeom prst="rect">
            <a:avLst/>
          </a:prstGeom>
          <a:noFill/>
        </p:spPr>
        <p:txBody>
          <a:bodyPr wrap="square">
            <a:spAutoFit/>
          </a:bodyPr>
          <a:lstStyle/>
          <a:p>
            <a:r>
              <a:rPr lang="en-US" sz="1800" i="1">
                <a:solidFill>
                  <a:schemeClr val="tx1">
                    <a:lumMod val="75000"/>
                    <a:lumOff val="25000"/>
                  </a:schemeClr>
                </a:solidFill>
                <a:latin typeface="Arial Black" panose="020B0A04020102020204" pitchFamily="34" charset="0"/>
                <a:cs typeface="Arial" panose="020B0604020202020204" pitchFamily="34" charset="0"/>
              </a:rPr>
              <a:t>You have a spreadsheet from BIG that has the exact students you want to see growth from.</a:t>
            </a:r>
          </a:p>
        </p:txBody>
      </p:sp>
    </p:spTree>
    <p:extLst>
      <p:ext uri="{BB962C8B-B14F-4D97-AF65-F5344CB8AC3E}">
        <p14:creationId xmlns:p14="http://schemas.microsoft.com/office/powerpoint/2010/main" val="125155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ACD6D3-C826-B1C2-EF13-F9417667124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BFCA978-DC1F-7BE2-9C77-8CAB898E0C26}"/>
              </a:ext>
            </a:extLst>
          </p:cNvPr>
          <p:cNvPicPr>
            <a:picLocks noChangeAspect="1"/>
          </p:cNvPicPr>
          <p:nvPr/>
        </p:nvPicPr>
        <p:blipFill>
          <a:blip r:embed="rId4"/>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0DFB47B-A940-C23A-3ACB-CD73507C039B}"/>
              </a:ext>
            </a:extLst>
          </p:cNvPr>
          <p:cNvSpPr txBox="1"/>
          <p:nvPr/>
        </p:nvSpPr>
        <p:spPr>
          <a:xfrm>
            <a:off x="0" y="1337637"/>
            <a:ext cx="12192000" cy="707886"/>
          </a:xfrm>
          <a:prstGeom prst="rect">
            <a:avLst/>
          </a:prstGeom>
          <a:noFill/>
          <a:ln>
            <a:noFill/>
          </a:ln>
        </p:spPr>
        <p:txBody>
          <a:bodyPr wrap="square" rtlCol="0">
            <a:spAutoFit/>
          </a:bodyPr>
          <a:lstStyle/>
          <a:p>
            <a:pPr algn="ctr"/>
            <a:r>
              <a:rPr lang="en-US" sz="2000">
                <a:solidFill>
                  <a:srgbClr val="015287"/>
                </a:solidFill>
                <a:latin typeface="Arial Black" panose="020B0A04020102020204" pitchFamily="34" charset="0"/>
                <a:cs typeface="Arial" panose="020B0604020202020204" pitchFamily="34" charset="0"/>
              </a:rPr>
              <a:t>You don’t have to start from scratch. </a:t>
            </a:r>
          </a:p>
          <a:p>
            <a:pPr algn="ctr"/>
            <a:r>
              <a:rPr lang="en-US" sz="2000">
                <a:solidFill>
                  <a:srgbClr val="015287"/>
                </a:solidFill>
                <a:latin typeface="Arial Black" panose="020B0A04020102020204" pitchFamily="34" charset="0"/>
                <a:cs typeface="Arial" panose="020B0604020202020204" pitchFamily="34" charset="0"/>
              </a:rPr>
              <a:t>Use AI to give you a head start and help realize your curiosities</a:t>
            </a:r>
            <a:endParaRPr lang="en-US" sz="2000">
              <a:solidFill>
                <a:srgbClr val="015287"/>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1ED4AE3-CF37-23D6-B371-6C7D2CCF3480}"/>
              </a:ext>
            </a:extLst>
          </p:cNvPr>
          <p:cNvSpPr txBox="1"/>
          <p:nvPr/>
        </p:nvSpPr>
        <p:spPr>
          <a:xfrm>
            <a:off x="0" y="260878"/>
            <a:ext cx="9464040" cy="615553"/>
          </a:xfrm>
          <a:prstGeom prst="rect">
            <a:avLst/>
          </a:prstGeom>
          <a:noFill/>
          <a:ln>
            <a:noFill/>
          </a:ln>
        </p:spPr>
        <p:txBody>
          <a:bodyPr wrap="square" rtlCol="0">
            <a:spAutoFit/>
          </a:bodyPr>
          <a:lstStyle/>
          <a:p>
            <a:r>
              <a:rPr lang="en-US" sz="3400" b="1">
                <a:solidFill>
                  <a:schemeClr val="bg1"/>
                </a:solidFill>
                <a:latin typeface="Arial" panose="020B0604020202020204" pitchFamily="34" charset="0"/>
                <a:cs typeface="Arial" panose="020B0604020202020204" pitchFamily="34" charset="0"/>
              </a:rPr>
              <a:t>Leverage AI for Knowledge and Efficiency</a:t>
            </a:r>
          </a:p>
        </p:txBody>
      </p:sp>
      <p:sp>
        <p:nvSpPr>
          <p:cNvPr id="3" name="TextBox 2">
            <a:extLst>
              <a:ext uri="{FF2B5EF4-FFF2-40B4-BE49-F238E27FC236}">
                <a16:creationId xmlns:a16="http://schemas.microsoft.com/office/drawing/2014/main" id="{2000FE4F-C98C-3902-2BBA-6AA1387063B2}"/>
              </a:ext>
            </a:extLst>
          </p:cNvPr>
          <p:cNvSpPr txBox="1"/>
          <p:nvPr/>
        </p:nvSpPr>
        <p:spPr>
          <a:xfrm>
            <a:off x="228600" y="2612619"/>
            <a:ext cx="11106150" cy="3139321"/>
          </a:xfrm>
          <a:prstGeom prst="rect">
            <a:avLst/>
          </a:prstGeom>
          <a:noFill/>
          <a:ln>
            <a:noFill/>
          </a:ln>
        </p:spPr>
        <p:txBody>
          <a:bodyPr wrap="square" rtlCol="0">
            <a:spAutoFit/>
          </a:bodyPr>
          <a:lstStyle/>
          <a:p>
            <a:r>
              <a:rPr lang="en-US" sz="2000">
                <a:solidFill>
                  <a:schemeClr val="tx1">
                    <a:lumMod val="75000"/>
                    <a:lumOff val="25000"/>
                  </a:schemeClr>
                </a:solidFill>
                <a:latin typeface="Arial Black" panose="020B0A04020102020204" pitchFamily="34" charset="0"/>
                <a:cs typeface="Arial" panose="020B0604020202020204" pitchFamily="34" charset="0"/>
              </a:rPr>
              <a:t>Try these prompts:</a:t>
            </a:r>
          </a:p>
          <a:p>
            <a:pPr marL="342900" indent="-342900">
              <a:buFont typeface="Arial" panose="020B0604020202020204" pitchFamily="34" charset="0"/>
              <a:buChar char="•"/>
            </a:pPr>
            <a:endParaRPr lang="en-US" sz="2000">
              <a:solidFill>
                <a:srgbClr val="015287"/>
              </a:solidFill>
              <a:latin typeface="Arial" panose="020B0604020202020204" pitchFamily="34" charset="0"/>
              <a:cs typeface="Arial" panose="020B0604020202020204" pitchFamily="34" charset="0"/>
            </a:endParaRPr>
          </a:p>
          <a:p>
            <a:pPr marL="342900" indent="-342900">
              <a:spcAft>
                <a:spcPts val="600"/>
              </a:spcAft>
              <a:buFont typeface="Wingdings 2" panose="05020102010507070707" pitchFamily="18" charset="2"/>
              <a:buChar char="Ì"/>
            </a:pPr>
            <a:r>
              <a:rPr lang="en-US" sz="2200">
                <a:solidFill>
                  <a:srgbClr val="015287"/>
                </a:solidFill>
                <a:latin typeface="Arial" panose="020B0604020202020204" pitchFamily="34" charset="0"/>
                <a:cs typeface="Arial" panose="020B0604020202020204" pitchFamily="34" charset="0"/>
              </a:rPr>
              <a:t>“Create a short observation protocol I can use to understand how a student who may feel disconnected is engaging throughout the school day in class, during transitions, lunch, specials, and during group work.”</a:t>
            </a:r>
          </a:p>
          <a:p>
            <a:pPr marL="342900" indent="-342900">
              <a:spcAft>
                <a:spcPts val="600"/>
              </a:spcAft>
              <a:buFont typeface="Wingdings 2" panose="05020102010507070707" pitchFamily="18" charset="2"/>
              <a:buChar char="Ì"/>
            </a:pPr>
            <a:endParaRPr lang="en-US" sz="2200">
              <a:solidFill>
                <a:srgbClr val="015287"/>
              </a:solidFill>
              <a:latin typeface="Arial" panose="020B0604020202020204" pitchFamily="34" charset="0"/>
              <a:cs typeface="Arial" panose="020B0604020202020204" pitchFamily="34" charset="0"/>
            </a:endParaRPr>
          </a:p>
          <a:p>
            <a:pPr marL="342900" indent="-342900">
              <a:spcAft>
                <a:spcPts val="600"/>
              </a:spcAft>
              <a:buFont typeface="Wingdings 2" panose="05020102010507070707" pitchFamily="18" charset="2"/>
              <a:buChar char="Ì"/>
            </a:pPr>
            <a:r>
              <a:rPr lang="en-US" sz="2000">
                <a:solidFill>
                  <a:srgbClr val="015287"/>
                </a:solidFill>
                <a:latin typeface="Arial" panose="020B0604020202020204" pitchFamily="34" charset="0"/>
                <a:cs typeface="Arial" panose="020B0604020202020204" pitchFamily="34" charset="0"/>
              </a:rPr>
              <a:t>“Give me 3 student-friendly questions for primary grades I can use to quickly check-in to help build trust and understand what’s going on with a student who’s been absent a lot lately and withdrawn when present.”</a:t>
            </a:r>
          </a:p>
        </p:txBody>
      </p:sp>
    </p:spTree>
    <p:extLst>
      <p:ext uri="{BB962C8B-B14F-4D97-AF65-F5344CB8AC3E}">
        <p14:creationId xmlns:p14="http://schemas.microsoft.com/office/powerpoint/2010/main" val="136888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9BB98-3C5D-6ED5-DE88-D1933003875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3C3480F-1388-8596-A8DE-120FDB769AC0}"/>
              </a:ext>
            </a:extLst>
          </p:cNvPr>
          <p:cNvPicPr>
            <a:picLocks noChangeAspect="1"/>
          </p:cNvPicPr>
          <p:nvPr/>
        </p:nvPicPr>
        <p:blipFill>
          <a:blip r:embed="rId4"/>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8B5C7B5-677D-6520-4E26-69FD3F4560B9}"/>
              </a:ext>
            </a:extLst>
          </p:cNvPr>
          <p:cNvSpPr txBox="1"/>
          <p:nvPr/>
        </p:nvSpPr>
        <p:spPr>
          <a:xfrm>
            <a:off x="0" y="1347162"/>
            <a:ext cx="12192000" cy="523220"/>
          </a:xfrm>
          <a:prstGeom prst="rect">
            <a:avLst/>
          </a:prstGeom>
          <a:noFill/>
          <a:ln>
            <a:noFill/>
          </a:ln>
        </p:spPr>
        <p:txBody>
          <a:bodyPr wrap="square" rtlCol="0">
            <a:spAutoFit/>
          </a:bodyPr>
          <a:lstStyle/>
          <a:p>
            <a:pPr algn="ctr"/>
            <a:r>
              <a:rPr lang="en-US" sz="2800" dirty="0">
                <a:solidFill>
                  <a:srgbClr val="015287"/>
                </a:solidFill>
                <a:latin typeface="Arial Black" panose="020B0A04020102020204" pitchFamily="34" charset="0"/>
                <a:cs typeface="Arial" panose="020B0604020202020204" pitchFamily="34" charset="0"/>
              </a:rPr>
              <a:t>Happy to answer any questions you have!</a:t>
            </a:r>
            <a:endParaRPr lang="en-US" sz="2800" dirty="0">
              <a:solidFill>
                <a:srgbClr val="015287"/>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C91E95C-A6BD-C1A0-4031-B99EEAD5E80D}"/>
              </a:ext>
            </a:extLst>
          </p:cNvPr>
          <p:cNvSpPr txBox="1"/>
          <p:nvPr/>
        </p:nvSpPr>
        <p:spPr>
          <a:xfrm>
            <a:off x="0" y="260878"/>
            <a:ext cx="9464040" cy="615553"/>
          </a:xfrm>
          <a:prstGeom prst="rect">
            <a:avLst/>
          </a:prstGeom>
          <a:noFill/>
          <a:ln>
            <a:noFill/>
          </a:ln>
        </p:spPr>
        <p:txBody>
          <a:bodyPr wrap="square" rtlCol="0">
            <a:spAutoFit/>
          </a:bodyPr>
          <a:lstStyle/>
          <a:p>
            <a:r>
              <a:rPr lang="en-US" sz="3400" b="1" dirty="0">
                <a:solidFill>
                  <a:schemeClr val="bg1"/>
                </a:solidFill>
                <a:latin typeface="Arial" panose="020B0604020202020204" pitchFamily="34" charset="0"/>
                <a:cs typeface="Arial" panose="020B0604020202020204" pitchFamily="34" charset="0"/>
              </a:rPr>
              <a:t>Questions &amp; Contact Information</a:t>
            </a:r>
          </a:p>
        </p:txBody>
      </p:sp>
      <p:sp>
        <p:nvSpPr>
          <p:cNvPr id="3" name="TextBox 2">
            <a:extLst>
              <a:ext uri="{FF2B5EF4-FFF2-40B4-BE49-F238E27FC236}">
                <a16:creationId xmlns:a16="http://schemas.microsoft.com/office/drawing/2014/main" id="{29523B93-216B-DB33-2C55-A57887FCABFE}"/>
              </a:ext>
            </a:extLst>
          </p:cNvPr>
          <p:cNvSpPr txBox="1"/>
          <p:nvPr/>
        </p:nvSpPr>
        <p:spPr>
          <a:xfrm>
            <a:off x="1" y="2227528"/>
            <a:ext cx="12192000" cy="523220"/>
          </a:xfrm>
          <a:prstGeom prst="rect">
            <a:avLst/>
          </a:prstGeom>
          <a:noFill/>
          <a:ln>
            <a:noFill/>
          </a:ln>
        </p:spPr>
        <p:txBody>
          <a:bodyPr wrap="square" rtlCol="0">
            <a:spAutoFit/>
          </a:bodyPr>
          <a:lstStyle/>
          <a:p>
            <a:pPr algn="ctr"/>
            <a:r>
              <a:rPr lang="en-US" sz="2800" dirty="0">
                <a:solidFill>
                  <a:schemeClr val="tx1">
                    <a:lumMod val="75000"/>
                    <a:lumOff val="25000"/>
                  </a:schemeClr>
                </a:solidFill>
                <a:latin typeface="Arial Black" panose="020B0A04020102020204" pitchFamily="34" charset="0"/>
                <a:cs typeface="Arial" panose="020B0604020202020204" pitchFamily="34" charset="0"/>
              </a:rPr>
              <a:t>Contact Us Anytime!</a:t>
            </a:r>
          </a:p>
        </p:txBody>
      </p:sp>
      <p:pic>
        <p:nvPicPr>
          <p:cNvPr id="2" name="Picture 6" descr="How CASEL Partner Districts Use Social and Emotional Learning Measurement">
            <a:extLst>
              <a:ext uri="{FF2B5EF4-FFF2-40B4-BE49-F238E27FC236}">
                <a16:creationId xmlns:a16="http://schemas.microsoft.com/office/drawing/2014/main" id="{D92A8603-E741-F46C-93E8-21AE2EB40441}"/>
              </a:ext>
            </a:extLst>
          </p:cNvPr>
          <p:cNvPicPr>
            <a:picLocks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29130" y="2818939"/>
            <a:ext cx="2176248" cy="2176248"/>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5500B26-1DCE-B8B1-43ED-4F40950278D4}"/>
              </a:ext>
            </a:extLst>
          </p:cNvPr>
          <p:cNvSpPr txBox="1">
            <a:spLocks/>
          </p:cNvSpPr>
          <p:nvPr/>
        </p:nvSpPr>
        <p:spPr>
          <a:xfrm>
            <a:off x="73906" y="4755647"/>
            <a:ext cx="4086697" cy="1390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chemeClr val="tx1">
                    <a:lumMod val="95000"/>
                    <a:lumOff val="5000"/>
                  </a:schemeClr>
                </a:solidFill>
                <a:latin typeface="Arial Black" panose="020B0A04020102020204" pitchFamily="34" charset="0"/>
                <a:cs typeface="Arial" panose="020B0604020202020204" pitchFamily="34" charset="0"/>
              </a:rPr>
              <a:t>Dr. Laura Davidson</a:t>
            </a:r>
            <a:endParaRPr lang="en-US" sz="1800" dirty="0">
              <a:solidFill>
                <a:schemeClr val="tx1">
                  <a:lumMod val="95000"/>
                  <a:lumOff val="5000"/>
                </a:schemeClr>
              </a:solidFill>
              <a:latin typeface="Arial Black" panose="020B0A04020102020204" pitchFamily="34" charset="0"/>
              <a:cs typeface="Arial" panose="020B0604020202020204" pitchFamily="34" charset="0"/>
            </a:endParaRPr>
          </a:p>
          <a:p>
            <a:pPr algn="ctr"/>
            <a:r>
              <a:rPr lang="en-US" sz="1800" dirty="0">
                <a:solidFill>
                  <a:schemeClr val="tx1">
                    <a:lumMod val="95000"/>
                    <a:lumOff val="5000"/>
                  </a:schemeClr>
                </a:solidFill>
                <a:latin typeface="Arial Nova Light" panose="020F0502020204030204" pitchFamily="34" charset="0"/>
                <a:cs typeface="Arial" panose="020B0604020202020204" pitchFamily="34" charset="0"/>
              </a:rPr>
              <a:t>Director of Research &amp; Evaluation</a:t>
            </a:r>
          </a:p>
          <a:p>
            <a:pPr algn="ctr"/>
            <a:r>
              <a:rPr lang="en-US" sz="1600" b="1" dirty="0">
                <a:solidFill>
                  <a:srgbClr val="015287"/>
                </a:solidFill>
                <a:latin typeface="Arial" panose="020B0604020202020204" pitchFamily="34" charset="0"/>
                <a:cs typeface="Arial" panose="020B0604020202020204" pitchFamily="34" charset="0"/>
              </a:rPr>
              <a:t>ldavidson@washoeschools.net</a:t>
            </a:r>
          </a:p>
        </p:txBody>
      </p:sp>
      <p:pic>
        <p:nvPicPr>
          <p:cNvPr id="8" name="Picture 7" descr="A person in a suit and tie&#10;&#10;AI-generated content may be incorrect.">
            <a:extLst>
              <a:ext uri="{FF2B5EF4-FFF2-40B4-BE49-F238E27FC236}">
                <a16:creationId xmlns:a16="http://schemas.microsoft.com/office/drawing/2014/main" id="{2BCC8B30-28A8-2DE7-B41E-66A836229C47}"/>
              </a:ext>
            </a:extLst>
          </p:cNvPr>
          <p:cNvPicPr>
            <a:picLocks/>
          </p:cNvPicPr>
          <p:nvPr/>
        </p:nvPicPr>
        <p:blipFill>
          <a:blip r:embed="rId7"/>
          <a:stretch>
            <a:fillRect/>
          </a:stretch>
        </p:blipFill>
        <p:spPr>
          <a:xfrm>
            <a:off x="4998802" y="2923549"/>
            <a:ext cx="1921478" cy="2048256"/>
          </a:xfrm>
          <a:prstGeom prst="ellipse">
            <a:avLst/>
          </a:prstGeom>
          <a:ln w="63500" cap="rnd">
            <a:noFill/>
          </a:ln>
          <a:effectLst/>
        </p:spPr>
      </p:pic>
      <p:sp>
        <p:nvSpPr>
          <p:cNvPr id="9" name="Title 1">
            <a:extLst>
              <a:ext uri="{FF2B5EF4-FFF2-40B4-BE49-F238E27FC236}">
                <a16:creationId xmlns:a16="http://schemas.microsoft.com/office/drawing/2014/main" id="{1D4ECF2F-4142-ED0A-74D8-B03FB5694B13}"/>
              </a:ext>
            </a:extLst>
          </p:cNvPr>
          <p:cNvSpPr txBox="1">
            <a:spLocks/>
          </p:cNvSpPr>
          <p:nvPr/>
        </p:nvSpPr>
        <p:spPr>
          <a:xfrm>
            <a:off x="3916193" y="4755647"/>
            <a:ext cx="4086697" cy="1390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chemeClr val="tx1">
                    <a:lumMod val="95000"/>
                    <a:lumOff val="5000"/>
                  </a:schemeClr>
                </a:solidFill>
                <a:latin typeface="Arial Black" panose="020B0A04020102020204" pitchFamily="34" charset="0"/>
                <a:cs typeface="Arial" panose="020B0604020202020204" pitchFamily="34" charset="0"/>
              </a:rPr>
              <a:t>Dr. JT Stark</a:t>
            </a:r>
          </a:p>
          <a:p>
            <a:pPr algn="ctr"/>
            <a:r>
              <a:rPr lang="en-US" sz="1800" dirty="0">
                <a:solidFill>
                  <a:schemeClr val="tx1">
                    <a:lumMod val="95000"/>
                    <a:lumOff val="5000"/>
                  </a:schemeClr>
                </a:solidFill>
                <a:latin typeface="Arial Nova Light" panose="020F0502020204030204" pitchFamily="34" charset="0"/>
                <a:cs typeface="Arial" panose="020B0604020202020204" pitchFamily="34" charset="0"/>
              </a:rPr>
              <a:t>Data Analytics Coordinator</a:t>
            </a:r>
          </a:p>
          <a:p>
            <a:pPr algn="ctr"/>
            <a:r>
              <a:rPr lang="en-US" sz="1600" b="1" dirty="0">
                <a:solidFill>
                  <a:srgbClr val="015287"/>
                </a:solidFill>
                <a:latin typeface="Arial" panose="020B0604020202020204" pitchFamily="34" charset="0"/>
                <a:cs typeface="Arial" panose="020B0604020202020204" pitchFamily="34" charset="0"/>
              </a:rPr>
              <a:t>jstark@washoeschools.net</a:t>
            </a:r>
          </a:p>
        </p:txBody>
      </p:sp>
      <p:sp>
        <p:nvSpPr>
          <p:cNvPr id="11" name="Title 1">
            <a:extLst>
              <a:ext uri="{FF2B5EF4-FFF2-40B4-BE49-F238E27FC236}">
                <a16:creationId xmlns:a16="http://schemas.microsoft.com/office/drawing/2014/main" id="{50DF3C5B-F194-B538-53C7-EB5912D813C4}"/>
              </a:ext>
            </a:extLst>
          </p:cNvPr>
          <p:cNvSpPr txBox="1">
            <a:spLocks/>
          </p:cNvSpPr>
          <p:nvPr/>
        </p:nvSpPr>
        <p:spPr>
          <a:xfrm>
            <a:off x="7393730" y="4755647"/>
            <a:ext cx="4086697" cy="1390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chemeClr val="tx1">
                    <a:lumMod val="95000"/>
                    <a:lumOff val="5000"/>
                  </a:schemeClr>
                </a:solidFill>
                <a:latin typeface="Arial Black" panose="020B0A04020102020204" pitchFamily="34" charset="0"/>
                <a:cs typeface="Arial" panose="020B0604020202020204" pitchFamily="34" charset="0"/>
              </a:rPr>
              <a:t>Kyle Kemp</a:t>
            </a:r>
          </a:p>
          <a:p>
            <a:pPr algn="ctr"/>
            <a:r>
              <a:rPr lang="en-US" sz="1800" dirty="0">
                <a:solidFill>
                  <a:schemeClr val="tx1">
                    <a:lumMod val="95000"/>
                    <a:lumOff val="5000"/>
                  </a:schemeClr>
                </a:solidFill>
                <a:latin typeface="Arial Nova Light" panose="020F0502020204030204" pitchFamily="34" charset="0"/>
                <a:cs typeface="Arial" panose="020B0604020202020204" pitchFamily="34" charset="0"/>
              </a:rPr>
              <a:t>Accountability Coordinator</a:t>
            </a:r>
          </a:p>
          <a:p>
            <a:pPr algn="ctr"/>
            <a:r>
              <a:rPr lang="en-US" sz="1600" b="1" dirty="0">
                <a:solidFill>
                  <a:srgbClr val="015287"/>
                </a:solidFill>
                <a:latin typeface="Arial" panose="020B0604020202020204" pitchFamily="34" charset="0"/>
                <a:cs typeface="Arial" panose="020B0604020202020204" pitchFamily="34" charset="0"/>
              </a:rPr>
              <a:t>kkemp@washoeschools.net</a:t>
            </a:r>
          </a:p>
        </p:txBody>
      </p:sp>
      <p:pic>
        <p:nvPicPr>
          <p:cNvPr id="13" name="Picture 12" descr="A person smiling for the camera&#10;&#10;AI-generated content may be incorrect.">
            <a:extLst>
              <a:ext uri="{FF2B5EF4-FFF2-40B4-BE49-F238E27FC236}">
                <a16:creationId xmlns:a16="http://schemas.microsoft.com/office/drawing/2014/main" id="{9C0E4476-D618-4D42-D3B7-6456B6059529}"/>
              </a:ext>
            </a:extLst>
          </p:cNvPr>
          <p:cNvPicPr>
            <a:picLocks noChangeAspect="1"/>
          </p:cNvPicPr>
          <p:nvPr/>
        </p:nvPicPr>
        <p:blipFill>
          <a:blip r:embed="rId8"/>
          <a:stretch>
            <a:fillRect/>
          </a:stretch>
        </p:blipFill>
        <p:spPr>
          <a:xfrm>
            <a:off x="8414669" y="2923549"/>
            <a:ext cx="2044819" cy="2048256"/>
          </a:xfrm>
          <a:prstGeom prst="ellipse">
            <a:avLst/>
          </a:prstGeom>
          <a:ln w="63500" cap="rnd">
            <a:noFill/>
          </a:ln>
          <a:effectLst/>
        </p:spPr>
      </p:pic>
    </p:spTree>
    <p:extLst>
      <p:ext uri="{BB962C8B-B14F-4D97-AF65-F5344CB8AC3E}">
        <p14:creationId xmlns:p14="http://schemas.microsoft.com/office/powerpoint/2010/main" val="4165339693"/>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3F7EF-2215-DECC-5860-4AAB6CAD383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C87DF5C-64E8-AB5F-E34C-82377117A1F2}"/>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925CB2-88FB-F2C0-8BCA-0953D96ADA1C}"/>
              </a:ext>
            </a:extLst>
          </p:cNvPr>
          <p:cNvSpPr txBox="1"/>
          <p:nvPr/>
        </p:nvSpPr>
        <p:spPr>
          <a:xfrm>
            <a:off x="0" y="260878"/>
            <a:ext cx="9464040" cy="615553"/>
          </a:xfrm>
          <a:prstGeom prst="rect">
            <a:avLst/>
          </a:prstGeom>
          <a:noFill/>
          <a:ln>
            <a:noFill/>
          </a:ln>
        </p:spPr>
        <p:txBody>
          <a:bodyPr wrap="square" rtlCol="0">
            <a:spAutoFit/>
          </a:bodyPr>
          <a:lstStyle/>
          <a:p>
            <a:r>
              <a:rPr lang="en-US" sz="3400" b="1" dirty="0">
                <a:solidFill>
                  <a:schemeClr val="bg1"/>
                </a:solidFill>
                <a:latin typeface="Arial" panose="020B0604020202020204" pitchFamily="34" charset="0"/>
                <a:cs typeface="Arial" panose="020B0604020202020204" pitchFamily="34" charset="0"/>
              </a:rPr>
              <a:t>Academy Survey</a:t>
            </a:r>
          </a:p>
        </p:txBody>
      </p:sp>
      <p:grpSp>
        <p:nvGrpSpPr>
          <p:cNvPr id="20" name="Group 19">
            <a:extLst>
              <a:ext uri="{FF2B5EF4-FFF2-40B4-BE49-F238E27FC236}">
                <a16:creationId xmlns:a16="http://schemas.microsoft.com/office/drawing/2014/main" id="{87DED140-6DEE-98EF-59F3-01339E6F32EC}"/>
              </a:ext>
            </a:extLst>
          </p:cNvPr>
          <p:cNvGrpSpPr/>
          <p:nvPr/>
        </p:nvGrpSpPr>
        <p:grpSpPr>
          <a:xfrm>
            <a:off x="3102683" y="2204866"/>
            <a:ext cx="5986634" cy="2448267"/>
            <a:chOff x="1976439" y="2204866"/>
            <a:chExt cx="5986634" cy="2448267"/>
          </a:xfrm>
        </p:grpSpPr>
        <p:pic>
          <p:nvPicPr>
            <p:cNvPr id="15" name="Picture 14" descr="A blue background with white text&#10;&#10;AI-generated content may be incorrect.">
              <a:extLst>
                <a:ext uri="{FF2B5EF4-FFF2-40B4-BE49-F238E27FC236}">
                  <a16:creationId xmlns:a16="http://schemas.microsoft.com/office/drawing/2014/main" id="{979540B4-B199-6F15-0E07-2EA576365CF0}"/>
                </a:ext>
              </a:extLst>
            </p:cNvPr>
            <p:cNvPicPr>
              <a:picLocks noChangeAspect="1"/>
            </p:cNvPicPr>
            <p:nvPr/>
          </p:nvPicPr>
          <p:blipFill>
            <a:blip r:embed="rId4"/>
            <a:stretch>
              <a:fillRect/>
            </a:stretch>
          </p:blipFill>
          <p:spPr>
            <a:xfrm>
              <a:off x="1976439" y="2204866"/>
              <a:ext cx="3264355" cy="2448267"/>
            </a:xfrm>
            <a:prstGeom prst="rect">
              <a:avLst/>
            </a:prstGeom>
          </p:spPr>
        </p:pic>
        <p:pic>
          <p:nvPicPr>
            <p:cNvPr id="18" name="Picture 17" descr="A qr code on a blue background&#10;&#10;AI-generated content may be incorrect.">
              <a:extLst>
                <a:ext uri="{FF2B5EF4-FFF2-40B4-BE49-F238E27FC236}">
                  <a16:creationId xmlns:a16="http://schemas.microsoft.com/office/drawing/2014/main" id="{CFA24636-C8C6-E7E5-26F8-BB4DFFB5E724}"/>
                </a:ext>
              </a:extLst>
            </p:cNvPr>
            <p:cNvPicPr>
              <a:picLocks noChangeAspect="1"/>
            </p:cNvPicPr>
            <p:nvPr/>
          </p:nvPicPr>
          <p:blipFill>
            <a:blip r:embed="rId5"/>
            <a:stretch>
              <a:fillRect/>
            </a:stretch>
          </p:blipFill>
          <p:spPr>
            <a:xfrm>
              <a:off x="5514806" y="2204866"/>
              <a:ext cx="2448267" cy="2448267"/>
            </a:xfrm>
            <a:prstGeom prst="rect">
              <a:avLst/>
            </a:prstGeom>
          </p:spPr>
        </p:pic>
      </p:grpSp>
    </p:spTree>
    <p:extLst>
      <p:ext uri="{BB962C8B-B14F-4D97-AF65-F5344CB8AC3E}">
        <p14:creationId xmlns:p14="http://schemas.microsoft.com/office/powerpoint/2010/main" val="4116648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037EA-D7A9-F2C9-C5DB-A433B2ADAF28}"/>
              </a:ext>
            </a:extLst>
          </p:cNvPr>
          <p:cNvPicPr>
            <a:picLocks noChangeAspect="1"/>
          </p:cNvPicPr>
          <p:nvPr/>
        </p:nvPicPr>
        <p:blipFill>
          <a:blip r:embed="rId4"/>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9E932FE-38F7-2789-7D88-DD8EF03F5792}"/>
              </a:ext>
            </a:extLst>
          </p:cNvPr>
          <p:cNvSpPr txBox="1"/>
          <p:nvPr/>
        </p:nvSpPr>
        <p:spPr>
          <a:xfrm>
            <a:off x="446107" y="1690062"/>
            <a:ext cx="10630387" cy="2862322"/>
          </a:xfrm>
          <a:prstGeom prst="rect">
            <a:avLst/>
          </a:prstGeom>
          <a:noFill/>
          <a:ln>
            <a:noFill/>
          </a:ln>
        </p:spPr>
        <p:txBody>
          <a:bodyPr wrap="square" rtlCol="0">
            <a:spAutoFit/>
          </a:bodyPr>
          <a:lstStyle/>
          <a:p>
            <a:pPr marL="342900" indent="-342900">
              <a:buFont typeface="Wingdings 2" panose="05020102010507070707" pitchFamily="18" charset="2"/>
              <a:buChar char="Ì"/>
            </a:pPr>
            <a:r>
              <a:rPr lang="en-US" sz="2000" dirty="0">
                <a:solidFill>
                  <a:srgbClr val="015287"/>
                </a:solidFill>
                <a:latin typeface="Arial" panose="020B0604020202020204" pitchFamily="34" charset="0"/>
                <a:cs typeface="Arial" panose="020B0604020202020204" pitchFamily="34" charset="0"/>
              </a:rPr>
              <a:t>I understand the purpose of the data scope and sequence and can identify the most relevant data to review each month.</a:t>
            </a:r>
          </a:p>
          <a:p>
            <a:pPr marL="342900" indent="-342900">
              <a:buFont typeface="Wingdings 2" panose="05020102010507070707" pitchFamily="18" charset="2"/>
              <a:buChar char="Ì"/>
            </a:pPr>
            <a:endParaRPr lang="en-US" sz="2000" dirty="0">
              <a:solidFill>
                <a:srgbClr val="015287"/>
              </a:solidFill>
              <a:latin typeface="Arial" panose="020B0604020202020204" pitchFamily="34" charset="0"/>
              <a:cs typeface="Arial" panose="020B0604020202020204" pitchFamily="34" charset="0"/>
            </a:endParaRPr>
          </a:p>
          <a:p>
            <a:pPr marL="342900" indent="-342900">
              <a:buFont typeface="Wingdings 2" panose="05020102010507070707" pitchFamily="18" charset="2"/>
              <a:buChar char="Ì"/>
            </a:pPr>
            <a:r>
              <a:rPr lang="en-US" sz="2000" dirty="0">
                <a:solidFill>
                  <a:srgbClr val="015287"/>
                </a:solidFill>
                <a:latin typeface="Arial" panose="020B0604020202020204" pitchFamily="34" charset="0"/>
                <a:cs typeface="Arial" panose="020B0604020202020204" pitchFamily="34" charset="0"/>
              </a:rPr>
              <a:t>I am starting to uncover potential root causes in attendance and assessment data to guide further investigation and develop targeted Tier 1-3 strategies.</a:t>
            </a:r>
          </a:p>
          <a:p>
            <a:pPr marL="342900" indent="-342900">
              <a:buFont typeface="Wingdings 2" panose="05020102010507070707" pitchFamily="18" charset="2"/>
              <a:buChar char="Ì"/>
            </a:pPr>
            <a:endParaRPr lang="en-US" sz="2000" dirty="0">
              <a:solidFill>
                <a:srgbClr val="015287"/>
              </a:solidFill>
              <a:latin typeface="Arial" panose="020B0604020202020204" pitchFamily="34" charset="0"/>
              <a:cs typeface="Arial" panose="020B0604020202020204" pitchFamily="34" charset="0"/>
            </a:endParaRPr>
          </a:p>
          <a:p>
            <a:pPr marL="342900" indent="-342900">
              <a:buFont typeface="Wingdings 2" panose="05020102010507070707" pitchFamily="18" charset="2"/>
              <a:buChar char="Ì"/>
            </a:pPr>
            <a:r>
              <a:rPr lang="en-US" sz="2000" dirty="0">
                <a:solidFill>
                  <a:srgbClr val="015287"/>
                </a:solidFill>
                <a:latin typeface="Arial" panose="020B0604020202020204" pitchFamily="34" charset="0"/>
                <a:cs typeface="Arial" panose="020B0604020202020204" pitchFamily="34" charset="0"/>
              </a:rPr>
              <a:t>I can engage staff in making meaning of data by connecting patterns found in analysis to observations and practice.</a:t>
            </a:r>
          </a:p>
          <a:p>
            <a:endParaRPr lang="en-US" sz="2000" dirty="0">
              <a:solidFill>
                <a:srgbClr val="015287"/>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0D3E6D4-5BD0-EEE1-C696-A5A40E107512}"/>
              </a:ext>
            </a:extLst>
          </p:cNvPr>
          <p:cNvSpPr txBox="1"/>
          <p:nvPr/>
        </p:nvSpPr>
        <p:spPr>
          <a:xfrm>
            <a:off x="0" y="260878"/>
            <a:ext cx="9464040" cy="615553"/>
          </a:xfrm>
          <a:prstGeom prst="rect">
            <a:avLst/>
          </a:prstGeom>
          <a:noFill/>
          <a:ln>
            <a:noFill/>
          </a:ln>
        </p:spPr>
        <p:txBody>
          <a:bodyPr wrap="square" rtlCol="0">
            <a:spAutoFit/>
          </a:bodyPr>
          <a:lstStyle/>
          <a:p>
            <a:r>
              <a:rPr lang="en-US" sz="3400" b="1">
                <a:solidFill>
                  <a:schemeClr val="bg1"/>
                </a:solidFill>
                <a:latin typeface="Arial" panose="020B0604020202020204" pitchFamily="34" charset="0"/>
                <a:cs typeface="Arial" panose="020B0604020202020204" pitchFamily="34" charset="0"/>
              </a:rPr>
              <a:t>Data in Action: Today’s Learning Intentions</a:t>
            </a:r>
          </a:p>
        </p:txBody>
      </p:sp>
    </p:spTree>
    <p:extLst>
      <p:ext uri="{BB962C8B-B14F-4D97-AF65-F5344CB8AC3E}">
        <p14:creationId xmlns:p14="http://schemas.microsoft.com/office/powerpoint/2010/main" val="40657537"/>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98ACB-ED6F-25CD-B521-A1824C7B107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E127004-FB9B-5E8B-881F-1A578AE67CEC}"/>
              </a:ext>
            </a:extLst>
          </p:cNvPr>
          <p:cNvPicPr>
            <a:picLocks noChangeAspect="1"/>
          </p:cNvPicPr>
          <p:nvPr/>
        </p:nvPicPr>
        <p:blipFill>
          <a:blip r:embed="rId4"/>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C67BD5D-DC9F-133E-E50F-D4C926938190}"/>
              </a:ext>
            </a:extLst>
          </p:cNvPr>
          <p:cNvSpPr txBox="1"/>
          <p:nvPr/>
        </p:nvSpPr>
        <p:spPr>
          <a:xfrm>
            <a:off x="5751532" y="1399883"/>
            <a:ext cx="5640367" cy="4524315"/>
          </a:xfrm>
          <a:prstGeom prst="rect">
            <a:avLst/>
          </a:prstGeom>
          <a:noFill/>
          <a:ln>
            <a:noFill/>
          </a:ln>
        </p:spPr>
        <p:txBody>
          <a:bodyPr wrap="square" rtlCol="0">
            <a:spAutoFit/>
          </a:bodyPr>
          <a:lstStyle/>
          <a:p>
            <a:pPr marL="342900" indent="-342900">
              <a:buFont typeface="Wingdings 2" panose="05020102010507070707" pitchFamily="18" charset="2"/>
              <a:buChar char="Ì"/>
            </a:pPr>
            <a:r>
              <a:rPr lang="en-US" b="1">
                <a:solidFill>
                  <a:srgbClr val="015287"/>
                </a:solidFill>
                <a:latin typeface="Arial" panose="020B0604020202020204" pitchFamily="34" charset="0"/>
                <a:cs typeface="Arial" panose="020B0604020202020204" pitchFamily="34" charset="0"/>
              </a:rPr>
              <a:t>Separate Scope &amp; Sequence for ES, MS, and HS </a:t>
            </a:r>
            <a:r>
              <a:rPr lang="en-US">
                <a:solidFill>
                  <a:srgbClr val="015287"/>
                </a:solidFill>
                <a:latin typeface="Arial" panose="020B0604020202020204" pitchFamily="34" charset="0"/>
                <a:cs typeface="Arial" panose="020B0604020202020204" pitchFamily="34" charset="0"/>
              </a:rPr>
              <a:t>to ensure relevance and alignment at each school level.</a:t>
            </a:r>
          </a:p>
          <a:p>
            <a:endParaRPr lang="en-US">
              <a:solidFill>
                <a:srgbClr val="015287"/>
              </a:solidFill>
              <a:latin typeface="Arial" panose="020B0604020202020204" pitchFamily="34" charset="0"/>
              <a:cs typeface="Arial" panose="020B0604020202020204" pitchFamily="34" charset="0"/>
            </a:endParaRPr>
          </a:p>
          <a:p>
            <a:pPr marL="342900" indent="-342900">
              <a:buFont typeface="Wingdings 2" panose="05020102010507070707" pitchFamily="18" charset="2"/>
              <a:buChar char="Ì"/>
            </a:pPr>
            <a:r>
              <a:rPr lang="en-US" b="1">
                <a:solidFill>
                  <a:srgbClr val="015287"/>
                </a:solidFill>
                <a:latin typeface="Arial" panose="020B0604020202020204" pitchFamily="34" charset="0"/>
                <a:cs typeface="Arial" panose="020B0604020202020204" pitchFamily="34" charset="0"/>
              </a:rPr>
              <a:t>Monthly focus on targeted quantitative analysis</a:t>
            </a:r>
            <a:r>
              <a:rPr lang="en-US">
                <a:solidFill>
                  <a:srgbClr val="015287"/>
                </a:solidFill>
                <a:latin typeface="Arial" panose="020B0604020202020204" pitchFamily="34" charset="0"/>
                <a:cs typeface="Arial" panose="020B0604020202020204" pitchFamily="34" charset="0"/>
              </a:rPr>
              <a:t>, immediately followed by implementation strategy design and progress monitoring.</a:t>
            </a:r>
          </a:p>
          <a:p>
            <a:endParaRPr lang="en-US">
              <a:solidFill>
                <a:srgbClr val="015287"/>
              </a:solidFill>
              <a:latin typeface="Arial" panose="020B0604020202020204" pitchFamily="34" charset="0"/>
              <a:cs typeface="Arial" panose="020B0604020202020204" pitchFamily="34" charset="0"/>
            </a:endParaRPr>
          </a:p>
          <a:p>
            <a:pPr marL="342900" indent="-342900">
              <a:buFont typeface="Wingdings 2" panose="05020102010507070707" pitchFamily="18" charset="2"/>
              <a:buChar char="Ì"/>
            </a:pPr>
            <a:r>
              <a:rPr lang="en-US" b="1">
                <a:solidFill>
                  <a:srgbClr val="015287"/>
                </a:solidFill>
                <a:latin typeface="Arial" panose="020B0604020202020204" pitchFamily="34" charset="0"/>
                <a:cs typeface="Arial" panose="020B0604020202020204" pitchFamily="34" charset="0"/>
              </a:rPr>
              <a:t>Shared district-wide topics each month </a:t>
            </a:r>
            <a:r>
              <a:rPr lang="en-US">
                <a:solidFill>
                  <a:srgbClr val="015287"/>
                </a:solidFill>
                <a:latin typeface="Arial" panose="020B0604020202020204" pitchFamily="34" charset="0"/>
                <a:cs typeface="Arial" panose="020B0604020202020204" pitchFamily="34" charset="0"/>
              </a:rPr>
              <a:t>to encourage collaboration and idea-sharing among school leaders.</a:t>
            </a:r>
          </a:p>
          <a:p>
            <a:endParaRPr lang="en-US">
              <a:solidFill>
                <a:srgbClr val="015287"/>
              </a:solidFill>
              <a:latin typeface="Arial" panose="020B0604020202020204" pitchFamily="34" charset="0"/>
              <a:cs typeface="Arial" panose="020B0604020202020204" pitchFamily="34" charset="0"/>
            </a:endParaRPr>
          </a:p>
          <a:p>
            <a:pPr marL="342900" indent="-342900">
              <a:buFont typeface="Wingdings 2" panose="05020102010507070707" pitchFamily="18" charset="2"/>
              <a:buChar char="Ì"/>
            </a:pPr>
            <a:r>
              <a:rPr lang="en-US" b="1">
                <a:solidFill>
                  <a:srgbClr val="015287"/>
                </a:solidFill>
                <a:latin typeface="Arial" panose="020B0604020202020204" pitchFamily="34" charset="0"/>
                <a:cs typeface="Arial" panose="020B0604020202020204" pitchFamily="34" charset="0"/>
              </a:rPr>
              <a:t>District leaders and central office teams are ready to support schools</a:t>
            </a:r>
            <a:r>
              <a:rPr lang="en-US">
                <a:solidFill>
                  <a:srgbClr val="015287"/>
                </a:solidFill>
                <a:latin typeface="Arial" panose="020B0604020202020204" pitchFamily="34" charset="0"/>
                <a:cs typeface="Arial" panose="020B0604020202020204" pitchFamily="34" charset="0"/>
              </a:rPr>
              <a:t> with data interpretation, strategy development, and implementation follow-through.</a:t>
            </a:r>
          </a:p>
        </p:txBody>
      </p:sp>
      <p:sp>
        <p:nvSpPr>
          <p:cNvPr id="4" name="TextBox 3">
            <a:extLst>
              <a:ext uri="{FF2B5EF4-FFF2-40B4-BE49-F238E27FC236}">
                <a16:creationId xmlns:a16="http://schemas.microsoft.com/office/drawing/2014/main" id="{476A44C4-4F3A-865E-3F21-55AE91595959}"/>
              </a:ext>
            </a:extLst>
          </p:cNvPr>
          <p:cNvSpPr txBox="1"/>
          <p:nvPr/>
        </p:nvSpPr>
        <p:spPr>
          <a:xfrm>
            <a:off x="0" y="260878"/>
            <a:ext cx="9464040" cy="615553"/>
          </a:xfrm>
          <a:prstGeom prst="rect">
            <a:avLst/>
          </a:prstGeom>
          <a:noFill/>
          <a:ln>
            <a:noFill/>
          </a:ln>
        </p:spPr>
        <p:txBody>
          <a:bodyPr wrap="square" rtlCol="0">
            <a:spAutoFit/>
          </a:bodyPr>
          <a:lstStyle/>
          <a:p>
            <a:r>
              <a:rPr lang="en-US" sz="3400" b="1">
                <a:solidFill>
                  <a:schemeClr val="bg1"/>
                </a:solidFill>
                <a:latin typeface="Arial" panose="020B0604020202020204" pitchFamily="34" charset="0"/>
                <a:cs typeface="Arial" panose="020B0604020202020204" pitchFamily="34" charset="0"/>
              </a:rPr>
              <a:t>New This Year: Data Scope &amp; Sequence</a:t>
            </a:r>
          </a:p>
        </p:txBody>
      </p:sp>
      <p:pic>
        <p:nvPicPr>
          <p:cNvPr id="3" name="Picture 2" descr="A school schedule with many black text&#10;&#10;AI-generated content may be incorrect.">
            <a:extLst>
              <a:ext uri="{FF2B5EF4-FFF2-40B4-BE49-F238E27FC236}">
                <a16:creationId xmlns:a16="http://schemas.microsoft.com/office/drawing/2014/main" id="{2FCB483F-DD47-9023-0822-0C069AEF3294}"/>
              </a:ext>
            </a:extLst>
          </p:cNvPr>
          <p:cNvPicPr>
            <a:picLocks noChangeAspect="1"/>
          </p:cNvPicPr>
          <p:nvPr/>
        </p:nvPicPr>
        <p:blipFill>
          <a:blip r:embed="rId5"/>
          <a:stretch>
            <a:fillRect/>
          </a:stretch>
        </p:blipFill>
        <p:spPr>
          <a:xfrm>
            <a:off x="397404" y="2072410"/>
            <a:ext cx="4956724" cy="2905125"/>
          </a:xfrm>
          <a:prstGeom prst="rect">
            <a:avLst/>
          </a:prstGeom>
          <a:ln>
            <a:solidFill>
              <a:schemeClr val="tx1">
                <a:lumMod val="75000"/>
                <a:lumOff val="25000"/>
              </a:schemeClr>
            </a:solidFill>
          </a:ln>
        </p:spPr>
      </p:pic>
    </p:spTree>
    <p:extLst>
      <p:ext uri="{BB962C8B-B14F-4D97-AF65-F5344CB8AC3E}">
        <p14:creationId xmlns:p14="http://schemas.microsoft.com/office/powerpoint/2010/main" val="357007941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367CF-3C65-24B7-C941-0A4EEBDB475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D4C6028-31F1-9D60-D403-2A3167F44CF7}"/>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22F13B8-49DD-DE98-BBA7-3DD1769E3B6F}"/>
              </a:ext>
            </a:extLst>
          </p:cNvPr>
          <p:cNvSpPr txBox="1"/>
          <p:nvPr/>
        </p:nvSpPr>
        <p:spPr>
          <a:xfrm>
            <a:off x="0" y="260878"/>
            <a:ext cx="9464040" cy="615553"/>
          </a:xfrm>
          <a:prstGeom prst="rect">
            <a:avLst/>
          </a:prstGeom>
          <a:noFill/>
          <a:ln>
            <a:noFill/>
          </a:ln>
        </p:spPr>
        <p:txBody>
          <a:bodyPr wrap="square" rtlCol="0">
            <a:spAutoFit/>
          </a:bodyPr>
          <a:lstStyle/>
          <a:p>
            <a:r>
              <a:rPr lang="en-US" sz="3400" b="1">
                <a:solidFill>
                  <a:schemeClr val="bg1"/>
                </a:solidFill>
                <a:latin typeface="Arial" panose="020B0604020202020204" pitchFamily="34" charset="0"/>
                <a:cs typeface="Arial" panose="020B0604020202020204" pitchFamily="34" charset="0"/>
              </a:rPr>
              <a:t>New This Year: Data Scope &amp; Sequence</a:t>
            </a:r>
          </a:p>
        </p:txBody>
      </p:sp>
      <p:pic>
        <p:nvPicPr>
          <p:cNvPr id="2" name="Picture 1" descr="A screenshot of a computer&#10;&#10;AI-generated content may be incorrect.">
            <a:extLst>
              <a:ext uri="{FF2B5EF4-FFF2-40B4-BE49-F238E27FC236}">
                <a16:creationId xmlns:a16="http://schemas.microsoft.com/office/drawing/2014/main" id="{08758AB1-7410-CB4E-E3FD-AE29296645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41378"/>
            <a:ext cx="12192000" cy="3575244"/>
          </a:xfrm>
          <a:prstGeom prst="rect">
            <a:avLst/>
          </a:prstGeom>
        </p:spPr>
      </p:pic>
      <p:sp>
        <p:nvSpPr>
          <p:cNvPr id="6" name="Rectangle: Rounded Corners 5">
            <a:extLst>
              <a:ext uri="{FF2B5EF4-FFF2-40B4-BE49-F238E27FC236}">
                <a16:creationId xmlns:a16="http://schemas.microsoft.com/office/drawing/2014/main" id="{829B0A50-F85D-CE82-CC93-9DAE2E81CAE3}"/>
              </a:ext>
            </a:extLst>
          </p:cNvPr>
          <p:cNvSpPr/>
          <p:nvPr/>
        </p:nvSpPr>
        <p:spPr>
          <a:xfrm>
            <a:off x="0" y="2740152"/>
            <a:ext cx="1700782" cy="30784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7D09F60-86A3-F095-DB34-5CF138ECBF31}"/>
              </a:ext>
            </a:extLst>
          </p:cNvPr>
          <p:cNvSpPr/>
          <p:nvPr/>
        </p:nvSpPr>
        <p:spPr>
          <a:xfrm>
            <a:off x="1700784" y="2740152"/>
            <a:ext cx="2609794" cy="30784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C0F1448-FFCD-F107-FA97-19D18231C0DB}"/>
              </a:ext>
            </a:extLst>
          </p:cNvPr>
          <p:cNvSpPr/>
          <p:nvPr/>
        </p:nvSpPr>
        <p:spPr>
          <a:xfrm>
            <a:off x="4310580" y="2740152"/>
            <a:ext cx="2671242" cy="30784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12A7A47-30CB-9F57-3548-718060B71ABD}"/>
              </a:ext>
            </a:extLst>
          </p:cNvPr>
          <p:cNvSpPr/>
          <p:nvPr/>
        </p:nvSpPr>
        <p:spPr>
          <a:xfrm>
            <a:off x="7972425" y="2740152"/>
            <a:ext cx="4219573" cy="30784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C5D674B-66BC-7F36-AA22-524AAD4C088C}"/>
              </a:ext>
            </a:extLst>
          </p:cNvPr>
          <p:cNvSpPr/>
          <p:nvPr/>
        </p:nvSpPr>
        <p:spPr>
          <a:xfrm>
            <a:off x="6981824" y="2740152"/>
            <a:ext cx="990599" cy="30784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7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E12B3-6EEF-E94D-3B3C-3130AC9FEE2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26B0465-107C-1B4A-C69F-39C3B527C9E0}"/>
              </a:ext>
            </a:extLst>
          </p:cNvPr>
          <p:cNvPicPr>
            <a:picLocks noChangeAspect="1"/>
          </p:cNvPicPr>
          <p:nvPr/>
        </p:nvPicPr>
        <p:blipFill>
          <a:blip r:embed="rId3"/>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9160CEF-760F-E079-2E05-5EEA028FBC75}"/>
              </a:ext>
            </a:extLst>
          </p:cNvPr>
          <p:cNvSpPr txBox="1"/>
          <p:nvPr/>
        </p:nvSpPr>
        <p:spPr>
          <a:xfrm>
            <a:off x="723900" y="2419058"/>
            <a:ext cx="10744199" cy="1938992"/>
          </a:xfrm>
          <a:prstGeom prst="rect">
            <a:avLst/>
          </a:prstGeom>
          <a:noFill/>
          <a:ln>
            <a:noFill/>
          </a:ln>
        </p:spPr>
        <p:txBody>
          <a:bodyPr wrap="square" rtlCol="0">
            <a:spAutoFit/>
          </a:bodyPr>
          <a:lstStyle/>
          <a:p>
            <a:pPr algn="ctr"/>
            <a:r>
              <a:rPr lang="en-US" sz="3200" b="1" dirty="0">
                <a:solidFill>
                  <a:srgbClr val="48B0B3"/>
                </a:solidFill>
                <a:latin typeface="Arial" panose="020B0604020202020204" pitchFamily="34" charset="0"/>
                <a:cs typeface="Arial" panose="020B0604020202020204" pitchFamily="34" charset="0"/>
              </a:rPr>
              <a:t>August &amp; September Data Scope &amp; Sequence Focus</a:t>
            </a:r>
          </a:p>
          <a:p>
            <a:pPr algn="ctr"/>
            <a:endParaRPr lang="en-US" sz="4000" b="1" dirty="0">
              <a:solidFill>
                <a:srgbClr val="015287"/>
              </a:solidFill>
              <a:latin typeface="Arial" panose="020B0604020202020204" pitchFamily="34" charset="0"/>
              <a:cs typeface="Arial" panose="020B0604020202020204" pitchFamily="34" charset="0"/>
            </a:endParaRPr>
          </a:p>
          <a:p>
            <a:pPr algn="ctr"/>
            <a:r>
              <a:rPr lang="en-US" sz="4800" b="1" dirty="0">
                <a:solidFill>
                  <a:srgbClr val="015287"/>
                </a:solidFill>
                <a:latin typeface="Arial" panose="020B0604020202020204" pitchFamily="34" charset="0"/>
                <a:cs typeface="Arial" panose="020B0604020202020204" pitchFamily="34" charset="0"/>
              </a:rPr>
              <a:t>Absenteeism</a:t>
            </a:r>
            <a:endParaRPr lang="en-US" sz="4800" dirty="0">
              <a:solidFill>
                <a:srgbClr val="015287"/>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6AC98ED-27B0-A427-476A-D5E14767ECB1}"/>
              </a:ext>
            </a:extLst>
          </p:cNvPr>
          <p:cNvSpPr txBox="1"/>
          <p:nvPr/>
        </p:nvSpPr>
        <p:spPr>
          <a:xfrm>
            <a:off x="0" y="260878"/>
            <a:ext cx="9464040" cy="615553"/>
          </a:xfrm>
          <a:prstGeom prst="rect">
            <a:avLst/>
          </a:prstGeom>
          <a:noFill/>
          <a:ln>
            <a:noFill/>
          </a:ln>
        </p:spPr>
        <p:txBody>
          <a:bodyPr wrap="square" rtlCol="0">
            <a:spAutoFit/>
          </a:bodyPr>
          <a:lstStyle/>
          <a:p>
            <a:r>
              <a:rPr lang="en-US" sz="3400" b="1">
                <a:solidFill>
                  <a:schemeClr val="bg1"/>
                </a:solidFill>
                <a:latin typeface="Arial" panose="020B0604020202020204" pitchFamily="34" charset="0"/>
                <a:cs typeface="Arial" panose="020B0604020202020204" pitchFamily="34" charset="0"/>
              </a:rPr>
              <a:t>New This Year: Data Scope &amp; Sequence</a:t>
            </a:r>
          </a:p>
        </p:txBody>
      </p:sp>
    </p:spTree>
    <p:extLst>
      <p:ext uri="{BB962C8B-B14F-4D97-AF65-F5344CB8AC3E}">
        <p14:creationId xmlns:p14="http://schemas.microsoft.com/office/powerpoint/2010/main" val="3252520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C10D8-B7BD-94B1-ACAB-24BBEE65D8A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2339D8A-EE79-3780-7F04-408077AF8665}"/>
              </a:ext>
            </a:extLst>
          </p:cNvPr>
          <p:cNvPicPr>
            <a:picLocks noChangeAspect="1"/>
          </p:cNvPicPr>
          <p:nvPr/>
        </p:nvPicPr>
        <p:blipFill>
          <a:blip r:embed="rId4"/>
          <a:src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DE4B6968-335C-E10D-3455-A5E820A2446E}"/>
              </a:ext>
            </a:extLst>
          </p:cNvPr>
          <p:cNvSpPr/>
          <p:nvPr/>
        </p:nvSpPr>
        <p:spPr>
          <a:xfrm>
            <a:off x="10222993" y="3300984"/>
            <a:ext cx="1969008" cy="2989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98DE7B-AA17-EBBC-A459-93B98ABD04C8}"/>
              </a:ext>
            </a:extLst>
          </p:cNvPr>
          <p:cNvSpPr txBox="1"/>
          <p:nvPr/>
        </p:nvSpPr>
        <p:spPr>
          <a:xfrm>
            <a:off x="0" y="260878"/>
            <a:ext cx="9464040" cy="615553"/>
          </a:xfrm>
          <a:prstGeom prst="rect">
            <a:avLst/>
          </a:prstGeom>
          <a:noFill/>
          <a:ln>
            <a:noFill/>
          </a:ln>
        </p:spPr>
        <p:txBody>
          <a:bodyPr wrap="square" rtlCol="0">
            <a:spAutoFit/>
          </a:bodyPr>
          <a:lstStyle/>
          <a:p>
            <a:r>
              <a:rPr lang="en-US" sz="3400" b="1">
                <a:solidFill>
                  <a:schemeClr val="bg1"/>
                </a:solidFill>
                <a:latin typeface="Arial" panose="020B0604020202020204" pitchFamily="34" charset="0"/>
                <a:cs typeface="Arial" panose="020B0604020202020204" pitchFamily="34" charset="0"/>
              </a:rPr>
              <a:t>Chronic Absenteeism Calculation Insight</a:t>
            </a:r>
          </a:p>
        </p:txBody>
      </p:sp>
      <p:sp>
        <p:nvSpPr>
          <p:cNvPr id="2" name="Rectangle: Rounded Corners 1">
            <a:extLst>
              <a:ext uri="{FF2B5EF4-FFF2-40B4-BE49-F238E27FC236}">
                <a16:creationId xmlns:a16="http://schemas.microsoft.com/office/drawing/2014/main" id="{2A0BE4AF-D733-67EF-515B-6B58AA3F00F5}"/>
              </a:ext>
            </a:extLst>
          </p:cNvPr>
          <p:cNvSpPr/>
          <p:nvPr/>
        </p:nvSpPr>
        <p:spPr>
          <a:xfrm>
            <a:off x="470373" y="1801349"/>
            <a:ext cx="11196083" cy="4305528"/>
          </a:xfrm>
          <a:prstGeom prst="roundRect">
            <a:avLst>
              <a:gd name="adj" fmla="val 4674"/>
            </a:avLst>
          </a:prstGeom>
          <a:solidFill>
            <a:schemeClr val="bg1">
              <a:lumMod val="9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10C9F6A-2294-485B-F507-5A064B20D18A}"/>
              </a:ext>
            </a:extLst>
          </p:cNvPr>
          <p:cNvSpPr txBox="1">
            <a:spLocks/>
          </p:cNvSpPr>
          <p:nvPr/>
        </p:nvSpPr>
        <p:spPr>
          <a:xfrm>
            <a:off x="896786" y="1743998"/>
            <a:ext cx="2911549" cy="7585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a:solidFill>
                  <a:schemeClr val="bg2">
                    <a:lumMod val="10000"/>
                  </a:schemeClr>
                </a:solidFill>
                <a:latin typeface="Arial Black" panose="020B0A04020102020204" pitchFamily="34" charset="0"/>
              </a:rPr>
              <a:t>Enrolled Days</a:t>
            </a:r>
          </a:p>
        </p:txBody>
      </p:sp>
      <p:sp>
        <p:nvSpPr>
          <p:cNvPr id="6" name="Title 1">
            <a:extLst>
              <a:ext uri="{FF2B5EF4-FFF2-40B4-BE49-F238E27FC236}">
                <a16:creationId xmlns:a16="http://schemas.microsoft.com/office/drawing/2014/main" id="{1DD65813-F4E8-861B-8E2D-ACB7BF618B98}"/>
              </a:ext>
            </a:extLst>
          </p:cNvPr>
          <p:cNvSpPr txBox="1">
            <a:spLocks/>
          </p:cNvSpPr>
          <p:nvPr/>
        </p:nvSpPr>
        <p:spPr>
          <a:xfrm>
            <a:off x="6430630" y="1743996"/>
            <a:ext cx="2571307" cy="7585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chemeClr val="bg2">
                    <a:lumMod val="10000"/>
                  </a:schemeClr>
                </a:solidFill>
                <a:latin typeface="Arial Black" panose="020B0A04020102020204" pitchFamily="34" charset="0"/>
              </a:rPr>
              <a:t>%</a:t>
            </a:r>
          </a:p>
        </p:txBody>
      </p:sp>
      <p:sp>
        <p:nvSpPr>
          <p:cNvPr id="8" name="Title 1">
            <a:extLst>
              <a:ext uri="{FF2B5EF4-FFF2-40B4-BE49-F238E27FC236}">
                <a16:creationId xmlns:a16="http://schemas.microsoft.com/office/drawing/2014/main" id="{58A5770B-4475-9102-2FE2-86F79B478474}"/>
              </a:ext>
            </a:extLst>
          </p:cNvPr>
          <p:cNvSpPr txBox="1">
            <a:spLocks/>
          </p:cNvSpPr>
          <p:nvPr/>
        </p:nvSpPr>
        <p:spPr>
          <a:xfrm>
            <a:off x="378173" y="1208711"/>
            <a:ext cx="10619556" cy="8466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solidFill>
                  <a:srgbClr val="0070C0"/>
                </a:solidFill>
                <a:latin typeface="Arial" panose="020B0604020202020204" pitchFamily="34" charset="0"/>
                <a:cs typeface="Arial" panose="020B0604020202020204" pitchFamily="34" charset="0"/>
              </a:rPr>
              <a:t>Awesome Antonio starts with us on the first day of school! </a:t>
            </a:r>
          </a:p>
        </p:txBody>
      </p:sp>
      <p:sp>
        <p:nvSpPr>
          <p:cNvPr id="9" name="Title 1">
            <a:extLst>
              <a:ext uri="{FF2B5EF4-FFF2-40B4-BE49-F238E27FC236}">
                <a16:creationId xmlns:a16="http://schemas.microsoft.com/office/drawing/2014/main" id="{67B69A39-5C16-9453-E058-2E39F116D5D5}"/>
              </a:ext>
            </a:extLst>
          </p:cNvPr>
          <p:cNvSpPr txBox="1">
            <a:spLocks/>
          </p:cNvSpPr>
          <p:nvPr/>
        </p:nvSpPr>
        <p:spPr>
          <a:xfrm>
            <a:off x="4161470" y="1743997"/>
            <a:ext cx="2571307" cy="7585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a:solidFill>
                  <a:schemeClr val="bg2">
                    <a:lumMod val="10000"/>
                  </a:schemeClr>
                </a:solidFill>
                <a:latin typeface="Arial Black" panose="020B0A04020102020204" pitchFamily="34" charset="0"/>
              </a:rPr>
              <a:t>Absent Days</a:t>
            </a:r>
          </a:p>
        </p:txBody>
      </p:sp>
      <p:sp>
        <p:nvSpPr>
          <p:cNvPr id="10" name="Title 1">
            <a:extLst>
              <a:ext uri="{FF2B5EF4-FFF2-40B4-BE49-F238E27FC236}">
                <a16:creationId xmlns:a16="http://schemas.microsoft.com/office/drawing/2014/main" id="{24467A5A-31CB-CA15-A434-82D343BEE1A8}"/>
              </a:ext>
            </a:extLst>
          </p:cNvPr>
          <p:cNvSpPr txBox="1">
            <a:spLocks/>
          </p:cNvSpPr>
          <p:nvPr/>
        </p:nvSpPr>
        <p:spPr>
          <a:xfrm>
            <a:off x="843144" y="2436523"/>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Aptos Light" panose="020B0004020202020204" pitchFamily="34" charset="0"/>
              </a:rPr>
              <a:t>10 </a:t>
            </a:r>
          </a:p>
        </p:txBody>
      </p:sp>
      <p:sp>
        <p:nvSpPr>
          <p:cNvPr id="11" name="Title 1">
            <a:extLst>
              <a:ext uri="{FF2B5EF4-FFF2-40B4-BE49-F238E27FC236}">
                <a16:creationId xmlns:a16="http://schemas.microsoft.com/office/drawing/2014/main" id="{C711AD7D-5730-25B0-9E8A-ED22799684E6}"/>
              </a:ext>
            </a:extLst>
          </p:cNvPr>
          <p:cNvSpPr txBox="1">
            <a:spLocks/>
          </p:cNvSpPr>
          <p:nvPr/>
        </p:nvSpPr>
        <p:spPr>
          <a:xfrm>
            <a:off x="843143" y="3020187"/>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Aptos Light" panose="020B0004020202020204" pitchFamily="34" charset="0"/>
              </a:rPr>
              <a:t>25 </a:t>
            </a:r>
          </a:p>
        </p:txBody>
      </p:sp>
      <p:sp>
        <p:nvSpPr>
          <p:cNvPr id="12" name="Title 1">
            <a:extLst>
              <a:ext uri="{FF2B5EF4-FFF2-40B4-BE49-F238E27FC236}">
                <a16:creationId xmlns:a16="http://schemas.microsoft.com/office/drawing/2014/main" id="{1142011A-05D3-C32B-692E-25CCD91E71B8}"/>
              </a:ext>
            </a:extLst>
          </p:cNvPr>
          <p:cNvSpPr txBox="1">
            <a:spLocks/>
          </p:cNvSpPr>
          <p:nvPr/>
        </p:nvSpPr>
        <p:spPr>
          <a:xfrm>
            <a:off x="843142" y="3603851"/>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Aptos Light" panose="020B0004020202020204" pitchFamily="34" charset="0"/>
              </a:rPr>
              <a:t>35 </a:t>
            </a:r>
          </a:p>
        </p:txBody>
      </p:sp>
      <p:sp>
        <p:nvSpPr>
          <p:cNvPr id="13" name="Title 1">
            <a:extLst>
              <a:ext uri="{FF2B5EF4-FFF2-40B4-BE49-F238E27FC236}">
                <a16:creationId xmlns:a16="http://schemas.microsoft.com/office/drawing/2014/main" id="{E9B60465-4D65-6AA4-6995-B492FBBCFDE7}"/>
              </a:ext>
            </a:extLst>
          </p:cNvPr>
          <p:cNvSpPr txBox="1">
            <a:spLocks/>
          </p:cNvSpPr>
          <p:nvPr/>
        </p:nvSpPr>
        <p:spPr>
          <a:xfrm>
            <a:off x="843141" y="4187515"/>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Aptos Light" panose="020B0004020202020204" pitchFamily="34" charset="0"/>
              </a:rPr>
              <a:t>65 </a:t>
            </a:r>
          </a:p>
        </p:txBody>
      </p:sp>
      <p:sp>
        <p:nvSpPr>
          <p:cNvPr id="14" name="Title 1">
            <a:extLst>
              <a:ext uri="{FF2B5EF4-FFF2-40B4-BE49-F238E27FC236}">
                <a16:creationId xmlns:a16="http://schemas.microsoft.com/office/drawing/2014/main" id="{438DA0F1-3E85-0E66-2D3D-2AC31BF6C53B}"/>
              </a:ext>
            </a:extLst>
          </p:cNvPr>
          <p:cNvSpPr txBox="1">
            <a:spLocks/>
          </p:cNvSpPr>
          <p:nvPr/>
        </p:nvSpPr>
        <p:spPr>
          <a:xfrm>
            <a:off x="843140" y="4771179"/>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Aptos Light" panose="020B0004020202020204" pitchFamily="34" charset="0"/>
              </a:rPr>
              <a:t>100 </a:t>
            </a:r>
          </a:p>
        </p:txBody>
      </p:sp>
      <p:sp>
        <p:nvSpPr>
          <p:cNvPr id="15" name="Title 1">
            <a:extLst>
              <a:ext uri="{FF2B5EF4-FFF2-40B4-BE49-F238E27FC236}">
                <a16:creationId xmlns:a16="http://schemas.microsoft.com/office/drawing/2014/main" id="{3878D772-5757-49CE-A5F1-4B605BC7C1B9}"/>
              </a:ext>
            </a:extLst>
          </p:cNvPr>
          <p:cNvSpPr txBox="1">
            <a:spLocks/>
          </p:cNvSpPr>
          <p:nvPr/>
        </p:nvSpPr>
        <p:spPr>
          <a:xfrm>
            <a:off x="843139" y="5354844"/>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Aptos Light" panose="020B0004020202020204" pitchFamily="34" charset="0"/>
              </a:rPr>
              <a:t>180 </a:t>
            </a:r>
          </a:p>
        </p:txBody>
      </p:sp>
      <p:sp>
        <p:nvSpPr>
          <p:cNvPr id="16" name="Title 1">
            <a:extLst>
              <a:ext uri="{FF2B5EF4-FFF2-40B4-BE49-F238E27FC236}">
                <a16:creationId xmlns:a16="http://schemas.microsoft.com/office/drawing/2014/main" id="{0CBCFC7F-9BDF-CA01-68A0-1D9758EE8237}"/>
              </a:ext>
            </a:extLst>
          </p:cNvPr>
          <p:cNvSpPr txBox="1">
            <a:spLocks/>
          </p:cNvSpPr>
          <p:nvPr/>
        </p:nvSpPr>
        <p:spPr>
          <a:xfrm>
            <a:off x="4022287" y="2432436"/>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Aptos Light" panose="020B0004020202020204" pitchFamily="34" charset="0"/>
              </a:rPr>
              <a:t>1 </a:t>
            </a:r>
          </a:p>
        </p:txBody>
      </p:sp>
      <p:sp>
        <p:nvSpPr>
          <p:cNvPr id="17" name="Title 1">
            <a:extLst>
              <a:ext uri="{FF2B5EF4-FFF2-40B4-BE49-F238E27FC236}">
                <a16:creationId xmlns:a16="http://schemas.microsoft.com/office/drawing/2014/main" id="{2828D368-A315-5343-4A28-3758FB5626EA}"/>
              </a:ext>
            </a:extLst>
          </p:cNvPr>
          <p:cNvSpPr txBox="1">
            <a:spLocks/>
          </p:cNvSpPr>
          <p:nvPr/>
        </p:nvSpPr>
        <p:spPr>
          <a:xfrm>
            <a:off x="4022286" y="3016100"/>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Aptos Light" panose="020B0004020202020204" pitchFamily="34" charset="0"/>
              </a:rPr>
              <a:t>3 </a:t>
            </a:r>
          </a:p>
        </p:txBody>
      </p:sp>
      <p:sp>
        <p:nvSpPr>
          <p:cNvPr id="18" name="Title 1">
            <a:extLst>
              <a:ext uri="{FF2B5EF4-FFF2-40B4-BE49-F238E27FC236}">
                <a16:creationId xmlns:a16="http://schemas.microsoft.com/office/drawing/2014/main" id="{F5B4AF09-AD4D-86DF-F180-E1B665AF2583}"/>
              </a:ext>
            </a:extLst>
          </p:cNvPr>
          <p:cNvSpPr txBox="1">
            <a:spLocks/>
          </p:cNvSpPr>
          <p:nvPr/>
        </p:nvSpPr>
        <p:spPr>
          <a:xfrm>
            <a:off x="4022285" y="3599764"/>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Aptos Light" panose="020B0004020202020204" pitchFamily="34" charset="0"/>
              </a:rPr>
              <a:t>5 </a:t>
            </a:r>
          </a:p>
        </p:txBody>
      </p:sp>
      <p:sp>
        <p:nvSpPr>
          <p:cNvPr id="19" name="Title 1">
            <a:extLst>
              <a:ext uri="{FF2B5EF4-FFF2-40B4-BE49-F238E27FC236}">
                <a16:creationId xmlns:a16="http://schemas.microsoft.com/office/drawing/2014/main" id="{E5E57E9F-9E0A-5C45-4480-A6944AD71FD6}"/>
              </a:ext>
            </a:extLst>
          </p:cNvPr>
          <p:cNvSpPr txBox="1">
            <a:spLocks/>
          </p:cNvSpPr>
          <p:nvPr/>
        </p:nvSpPr>
        <p:spPr>
          <a:xfrm>
            <a:off x="4022284" y="4183428"/>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Aptos Light" panose="020B0004020202020204" pitchFamily="34" charset="0"/>
              </a:rPr>
              <a:t>10 </a:t>
            </a:r>
          </a:p>
        </p:txBody>
      </p:sp>
      <p:sp>
        <p:nvSpPr>
          <p:cNvPr id="20" name="Title 1">
            <a:extLst>
              <a:ext uri="{FF2B5EF4-FFF2-40B4-BE49-F238E27FC236}">
                <a16:creationId xmlns:a16="http://schemas.microsoft.com/office/drawing/2014/main" id="{13D64F08-E2EA-AA26-DD09-AB67B26EFFF5}"/>
              </a:ext>
            </a:extLst>
          </p:cNvPr>
          <p:cNvSpPr txBox="1">
            <a:spLocks/>
          </p:cNvSpPr>
          <p:nvPr/>
        </p:nvSpPr>
        <p:spPr>
          <a:xfrm>
            <a:off x="4022283" y="4767092"/>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Aptos Light" panose="020B0004020202020204" pitchFamily="34" charset="0"/>
              </a:rPr>
              <a:t>18 </a:t>
            </a:r>
          </a:p>
        </p:txBody>
      </p:sp>
      <p:sp>
        <p:nvSpPr>
          <p:cNvPr id="21" name="Title 1">
            <a:extLst>
              <a:ext uri="{FF2B5EF4-FFF2-40B4-BE49-F238E27FC236}">
                <a16:creationId xmlns:a16="http://schemas.microsoft.com/office/drawing/2014/main" id="{FA9FBDB4-B637-FCD5-9F57-D315B70E045F}"/>
              </a:ext>
            </a:extLst>
          </p:cNvPr>
          <p:cNvSpPr txBox="1">
            <a:spLocks/>
          </p:cNvSpPr>
          <p:nvPr/>
        </p:nvSpPr>
        <p:spPr>
          <a:xfrm>
            <a:off x="4022282" y="5350757"/>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Aptos Light" panose="020B0004020202020204" pitchFamily="34" charset="0"/>
              </a:rPr>
              <a:t>18 </a:t>
            </a:r>
          </a:p>
        </p:txBody>
      </p:sp>
      <p:sp>
        <p:nvSpPr>
          <p:cNvPr id="22" name="Title 1">
            <a:extLst>
              <a:ext uri="{FF2B5EF4-FFF2-40B4-BE49-F238E27FC236}">
                <a16:creationId xmlns:a16="http://schemas.microsoft.com/office/drawing/2014/main" id="{3E996CE6-E015-E376-AB3F-4991AEDC9B8B}"/>
              </a:ext>
            </a:extLst>
          </p:cNvPr>
          <p:cNvSpPr txBox="1">
            <a:spLocks/>
          </p:cNvSpPr>
          <p:nvPr/>
        </p:nvSpPr>
        <p:spPr>
          <a:xfrm>
            <a:off x="6282505" y="2432436"/>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FF3770"/>
                </a:solidFill>
                <a:latin typeface="Aptos" panose="020B0004020202020204" pitchFamily="34" charset="0"/>
              </a:rPr>
              <a:t>10% </a:t>
            </a:r>
          </a:p>
        </p:txBody>
      </p:sp>
      <p:sp>
        <p:nvSpPr>
          <p:cNvPr id="23" name="Title 1">
            <a:extLst>
              <a:ext uri="{FF2B5EF4-FFF2-40B4-BE49-F238E27FC236}">
                <a16:creationId xmlns:a16="http://schemas.microsoft.com/office/drawing/2014/main" id="{CE5C5B8A-5968-EB06-CAC6-74026D3CF27D}"/>
              </a:ext>
            </a:extLst>
          </p:cNvPr>
          <p:cNvSpPr txBox="1">
            <a:spLocks/>
          </p:cNvSpPr>
          <p:nvPr/>
        </p:nvSpPr>
        <p:spPr>
          <a:xfrm>
            <a:off x="6282504" y="3016100"/>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FF3770"/>
                </a:solidFill>
                <a:latin typeface="Aptos" panose="020B0004020202020204" pitchFamily="34" charset="0"/>
              </a:rPr>
              <a:t>12% </a:t>
            </a:r>
          </a:p>
        </p:txBody>
      </p:sp>
      <p:sp>
        <p:nvSpPr>
          <p:cNvPr id="24" name="Title 1">
            <a:extLst>
              <a:ext uri="{FF2B5EF4-FFF2-40B4-BE49-F238E27FC236}">
                <a16:creationId xmlns:a16="http://schemas.microsoft.com/office/drawing/2014/main" id="{26E79D53-5F85-828A-BC46-957BD02A7E60}"/>
              </a:ext>
            </a:extLst>
          </p:cNvPr>
          <p:cNvSpPr txBox="1">
            <a:spLocks/>
          </p:cNvSpPr>
          <p:nvPr/>
        </p:nvSpPr>
        <p:spPr>
          <a:xfrm>
            <a:off x="6282503" y="3599764"/>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FF3770"/>
                </a:solidFill>
                <a:latin typeface="Aptos" panose="020B0004020202020204" pitchFamily="34" charset="0"/>
              </a:rPr>
              <a:t>14% </a:t>
            </a:r>
          </a:p>
        </p:txBody>
      </p:sp>
      <p:sp>
        <p:nvSpPr>
          <p:cNvPr id="25" name="Title 1">
            <a:extLst>
              <a:ext uri="{FF2B5EF4-FFF2-40B4-BE49-F238E27FC236}">
                <a16:creationId xmlns:a16="http://schemas.microsoft.com/office/drawing/2014/main" id="{2F588F7A-D53E-6FB0-DE70-D29CEE67575B}"/>
              </a:ext>
            </a:extLst>
          </p:cNvPr>
          <p:cNvSpPr txBox="1">
            <a:spLocks/>
          </p:cNvSpPr>
          <p:nvPr/>
        </p:nvSpPr>
        <p:spPr>
          <a:xfrm>
            <a:off x="6282502" y="4183428"/>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FF3770"/>
                </a:solidFill>
                <a:latin typeface="Aptos" panose="020B0004020202020204" pitchFamily="34" charset="0"/>
              </a:rPr>
              <a:t>15% </a:t>
            </a:r>
          </a:p>
        </p:txBody>
      </p:sp>
      <p:sp>
        <p:nvSpPr>
          <p:cNvPr id="26" name="Title 1">
            <a:extLst>
              <a:ext uri="{FF2B5EF4-FFF2-40B4-BE49-F238E27FC236}">
                <a16:creationId xmlns:a16="http://schemas.microsoft.com/office/drawing/2014/main" id="{67B46154-11BF-9FFF-C331-77DD91943FDF}"/>
              </a:ext>
            </a:extLst>
          </p:cNvPr>
          <p:cNvSpPr txBox="1">
            <a:spLocks/>
          </p:cNvSpPr>
          <p:nvPr/>
        </p:nvSpPr>
        <p:spPr>
          <a:xfrm>
            <a:off x="6282501" y="4767092"/>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FF3770"/>
                </a:solidFill>
                <a:latin typeface="Aptos" panose="020B0004020202020204" pitchFamily="34" charset="0"/>
              </a:rPr>
              <a:t>18% </a:t>
            </a:r>
          </a:p>
        </p:txBody>
      </p:sp>
      <p:sp>
        <p:nvSpPr>
          <p:cNvPr id="27" name="Title 1">
            <a:extLst>
              <a:ext uri="{FF2B5EF4-FFF2-40B4-BE49-F238E27FC236}">
                <a16:creationId xmlns:a16="http://schemas.microsoft.com/office/drawing/2014/main" id="{9151B81F-5105-4913-070B-415DA806FEB7}"/>
              </a:ext>
            </a:extLst>
          </p:cNvPr>
          <p:cNvSpPr txBox="1">
            <a:spLocks/>
          </p:cNvSpPr>
          <p:nvPr/>
        </p:nvSpPr>
        <p:spPr>
          <a:xfrm>
            <a:off x="6282500" y="5350757"/>
            <a:ext cx="2911549" cy="7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FFBD29"/>
                </a:solidFill>
                <a:latin typeface="Aptos" panose="020B0004020202020204" pitchFamily="34" charset="0"/>
              </a:rPr>
              <a:t>10% </a:t>
            </a:r>
          </a:p>
        </p:txBody>
      </p:sp>
      <p:sp>
        <p:nvSpPr>
          <p:cNvPr id="28" name="Title 1">
            <a:extLst>
              <a:ext uri="{FF2B5EF4-FFF2-40B4-BE49-F238E27FC236}">
                <a16:creationId xmlns:a16="http://schemas.microsoft.com/office/drawing/2014/main" id="{CE7F7B19-ECE6-571F-9300-CFBD0D43FCF5}"/>
              </a:ext>
            </a:extLst>
          </p:cNvPr>
          <p:cNvSpPr txBox="1">
            <a:spLocks/>
          </p:cNvSpPr>
          <p:nvPr/>
        </p:nvSpPr>
        <p:spPr>
          <a:xfrm>
            <a:off x="8256372" y="2557509"/>
            <a:ext cx="2492044" cy="48806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i="1">
                <a:latin typeface="Aptos Light" panose="020B0004020202020204" pitchFamily="34" charset="0"/>
              </a:rPr>
              <a:t>Chronically Absent</a:t>
            </a:r>
          </a:p>
        </p:txBody>
      </p:sp>
      <p:sp>
        <p:nvSpPr>
          <p:cNvPr id="29" name="Title 1">
            <a:extLst>
              <a:ext uri="{FF2B5EF4-FFF2-40B4-BE49-F238E27FC236}">
                <a16:creationId xmlns:a16="http://schemas.microsoft.com/office/drawing/2014/main" id="{BD895E1A-14EE-E828-DC14-2C617853E2AA}"/>
              </a:ext>
            </a:extLst>
          </p:cNvPr>
          <p:cNvSpPr txBox="1">
            <a:spLocks/>
          </p:cNvSpPr>
          <p:nvPr/>
        </p:nvSpPr>
        <p:spPr>
          <a:xfrm>
            <a:off x="8256372" y="3138429"/>
            <a:ext cx="2492044" cy="48806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i="1">
                <a:latin typeface="Aptos Light" panose="020B0004020202020204" pitchFamily="34" charset="0"/>
              </a:rPr>
              <a:t>Chronically Absent</a:t>
            </a:r>
          </a:p>
        </p:txBody>
      </p:sp>
      <p:sp>
        <p:nvSpPr>
          <p:cNvPr id="30" name="Title 1">
            <a:extLst>
              <a:ext uri="{FF2B5EF4-FFF2-40B4-BE49-F238E27FC236}">
                <a16:creationId xmlns:a16="http://schemas.microsoft.com/office/drawing/2014/main" id="{B33A1FBF-B55D-BE41-B06B-8B25442E17A5}"/>
              </a:ext>
            </a:extLst>
          </p:cNvPr>
          <p:cNvSpPr txBox="1">
            <a:spLocks/>
          </p:cNvSpPr>
          <p:nvPr/>
        </p:nvSpPr>
        <p:spPr>
          <a:xfrm>
            <a:off x="8267333" y="3719349"/>
            <a:ext cx="2492044" cy="48806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i="1">
                <a:latin typeface="Aptos Light" panose="020B0004020202020204" pitchFamily="34" charset="0"/>
              </a:rPr>
              <a:t>Chronically Absent</a:t>
            </a:r>
          </a:p>
        </p:txBody>
      </p:sp>
      <p:sp>
        <p:nvSpPr>
          <p:cNvPr id="31" name="Title 1">
            <a:extLst>
              <a:ext uri="{FF2B5EF4-FFF2-40B4-BE49-F238E27FC236}">
                <a16:creationId xmlns:a16="http://schemas.microsoft.com/office/drawing/2014/main" id="{F2015A1A-147E-BB7B-F7DF-A809734C48B6}"/>
              </a:ext>
            </a:extLst>
          </p:cNvPr>
          <p:cNvSpPr txBox="1">
            <a:spLocks/>
          </p:cNvSpPr>
          <p:nvPr/>
        </p:nvSpPr>
        <p:spPr>
          <a:xfrm>
            <a:off x="8267333" y="4300269"/>
            <a:ext cx="2492044" cy="48806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i="1">
                <a:latin typeface="Aptos Light" panose="020B0004020202020204" pitchFamily="34" charset="0"/>
              </a:rPr>
              <a:t>Chronically Absent</a:t>
            </a:r>
          </a:p>
        </p:txBody>
      </p:sp>
      <p:sp>
        <p:nvSpPr>
          <p:cNvPr id="32" name="Title 1">
            <a:extLst>
              <a:ext uri="{FF2B5EF4-FFF2-40B4-BE49-F238E27FC236}">
                <a16:creationId xmlns:a16="http://schemas.microsoft.com/office/drawing/2014/main" id="{0332F850-02F5-90F7-2353-468B6E5B7AC1}"/>
              </a:ext>
            </a:extLst>
          </p:cNvPr>
          <p:cNvSpPr txBox="1">
            <a:spLocks/>
          </p:cNvSpPr>
          <p:nvPr/>
        </p:nvSpPr>
        <p:spPr>
          <a:xfrm>
            <a:off x="8267333" y="4881189"/>
            <a:ext cx="2492044" cy="48806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i="1">
                <a:latin typeface="Aptos Light" panose="020B0004020202020204" pitchFamily="34" charset="0"/>
              </a:rPr>
              <a:t>Chronically Absent</a:t>
            </a:r>
          </a:p>
        </p:txBody>
      </p:sp>
      <p:sp>
        <p:nvSpPr>
          <p:cNvPr id="33" name="Title 1">
            <a:extLst>
              <a:ext uri="{FF2B5EF4-FFF2-40B4-BE49-F238E27FC236}">
                <a16:creationId xmlns:a16="http://schemas.microsoft.com/office/drawing/2014/main" id="{39806FA3-EB84-F259-90F0-B508E8D35189}"/>
              </a:ext>
            </a:extLst>
          </p:cNvPr>
          <p:cNvSpPr txBox="1">
            <a:spLocks/>
          </p:cNvSpPr>
          <p:nvPr/>
        </p:nvSpPr>
        <p:spPr>
          <a:xfrm>
            <a:off x="8267333" y="5462108"/>
            <a:ext cx="2492044" cy="48806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i="1">
                <a:latin typeface="Aptos Light" panose="020B0004020202020204" pitchFamily="34" charset="0"/>
              </a:rPr>
              <a:t>Chronically Absent</a:t>
            </a:r>
          </a:p>
        </p:txBody>
      </p:sp>
      <p:cxnSp>
        <p:nvCxnSpPr>
          <p:cNvPr id="34" name="Straight Connector 33">
            <a:extLst>
              <a:ext uri="{FF2B5EF4-FFF2-40B4-BE49-F238E27FC236}">
                <a16:creationId xmlns:a16="http://schemas.microsoft.com/office/drawing/2014/main" id="{86CF1426-D9C1-0838-BF61-91BE0C4244D4}"/>
              </a:ext>
            </a:extLst>
          </p:cNvPr>
          <p:cNvCxnSpPr/>
          <p:nvPr/>
        </p:nvCxnSpPr>
        <p:spPr>
          <a:xfrm>
            <a:off x="984065" y="2383218"/>
            <a:ext cx="9035023"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5" name="Rectangle: Rounded Corners 34">
            <a:extLst>
              <a:ext uri="{FF2B5EF4-FFF2-40B4-BE49-F238E27FC236}">
                <a16:creationId xmlns:a16="http://schemas.microsoft.com/office/drawing/2014/main" id="{EB0A265D-984E-CF02-E4DB-EB5F53AE8CFC}"/>
              </a:ext>
            </a:extLst>
          </p:cNvPr>
          <p:cNvSpPr/>
          <p:nvPr/>
        </p:nvSpPr>
        <p:spPr>
          <a:xfrm>
            <a:off x="579443" y="4833282"/>
            <a:ext cx="10977944" cy="583657"/>
          </a:xfrm>
          <a:prstGeom prst="roundRect">
            <a:avLst/>
          </a:prstGeom>
          <a:solidFill>
            <a:srgbClr val="FF0000">
              <a:alpha val="9000"/>
            </a:srgbClr>
          </a:solidFill>
          <a:ln w="76200">
            <a:solidFill>
              <a:srgbClr val="0152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96ACE01C-4F37-8A45-8894-DA08B961D56B}"/>
              </a:ext>
            </a:extLst>
          </p:cNvPr>
          <p:cNvSpPr/>
          <p:nvPr/>
        </p:nvSpPr>
        <p:spPr>
          <a:xfrm>
            <a:off x="10153889" y="4429000"/>
            <a:ext cx="1472042" cy="1025992"/>
          </a:xfrm>
          <a:prstGeom prst="roundRect">
            <a:avLst/>
          </a:prstGeom>
          <a:solidFill>
            <a:srgbClr val="015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cap="all">
                <a:solidFill>
                  <a:schemeClr val="bg1"/>
                </a:solidFill>
                <a:latin typeface="Arial" panose="020B0604020202020204" pitchFamily="34" charset="0"/>
                <a:cs typeface="Arial" panose="020B0604020202020204" pitchFamily="34" charset="0"/>
              </a:rPr>
              <a:t>Chronically</a:t>
            </a:r>
            <a:br>
              <a:rPr lang="en-US" sz="1200" cap="all">
                <a:solidFill>
                  <a:schemeClr val="bg1"/>
                </a:solidFill>
                <a:latin typeface="Arial" panose="020B0604020202020204" pitchFamily="34" charset="0"/>
                <a:cs typeface="Arial" panose="020B0604020202020204" pitchFamily="34" charset="0"/>
              </a:rPr>
            </a:br>
            <a:r>
              <a:rPr lang="en-US" sz="1200" cap="all">
                <a:solidFill>
                  <a:schemeClr val="bg1"/>
                </a:solidFill>
                <a:latin typeface="Arial" panose="020B0604020202020204" pitchFamily="34" charset="0"/>
                <a:cs typeface="Arial" panose="020B0604020202020204" pitchFamily="34" charset="0"/>
              </a:rPr>
              <a:t>Locked</a:t>
            </a:r>
          </a:p>
        </p:txBody>
      </p:sp>
      <p:pic>
        <p:nvPicPr>
          <p:cNvPr id="38" name="Picture 37" descr="A cartoon of a child in a superhero garment&#10;&#10;AI-generated content may be incorrect.">
            <a:extLst>
              <a:ext uri="{FF2B5EF4-FFF2-40B4-BE49-F238E27FC236}">
                <a16:creationId xmlns:a16="http://schemas.microsoft.com/office/drawing/2014/main" id="{3114E07A-DAC5-DE9A-BC82-C3D287EAC5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0498" y="1289041"/>
            <a:ext cx="1241850" cy="1468197"/>
          </a:xfrm>
          <a:prstGeom prst="rect">
            <a:avLst/>
          </a:prstGeom>
        </p:spPr>
      </p:pic>
    </p:spTree>
    <p:extLst>
      <p:ext uri="{BB962C8B-B14F-4D97-AF65-F5344CB8AC3E}">
        <p14:creationId xmlns:p14="http://schemas.microsoft.com/office/powerpoint/2010/main" val="302131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fade">
                                      <p:cBhvr>
                                        <p:cTn id="103" dur="500"/>
                                        <p:tgtEl>
                                          <p:spTgt spid="21"/>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500"/>
                                        <p:tgtEl>
                                          <p:spTgt spid="27"/>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fade">
                                      <p:cBhvr>
                                        <p:cTn id="109" dur="500"/>
                                        <p:tgtEl>
                                          <p:spTgt spid="33"/>
                                        </p:tgtEl>
                                      </p:cBhvr>
                                    </p:animEffect>
                                  </p:childTnLst>
                                </p:cTn>
                              </p:par>
                            </p:childTnLst>
                          </p:cTn>
                        </p:par>
                        <p:par>
                          <p:cTn id="110" fill="hold">
                            <p:stCondLst>
                              <p:cond delay="500"/>
                            </p:stCondLst>
                            <p:childTnLst>
                              <p:par>
                                <p:cTn id="111" presetID="10" presetClass="entr" presetSubtype="0" fill="hold" grpId="0" nodeType="afterEffect">
                                  <p:stCondLst>
                                    <p:cond delay="75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1000"/>
                                        <p:tgtEl>
                                          <p:spTgt spid="35"/>
                                        </p:tgtEl>
                                      </p:cBhvr>
                                    </p:animEffect>
                                  </p:childTnLst>
                                </p:cTn>
                              </p:par>
                            </p:childTnLst>
                          </p:cTn>
                        </p:par>
                        <p:par>
                          <p:cTn id="114" fill="hold">
                            <p:stCondLst>
                              <p:cond delay="2250"/>
                            </p:stCondLst>
                            <p:childTnLst>
                              <p:par>
                                <p:cTn id="115" presetID="10" presetClass="entr" presetSubtype="0" fill="hold" grpId="0" nodeType="afterEffect">
                                  <p:stCondLst>
                                    <p:cond delay="750"/>
                                  </p:stCondLst>
                                  <p:childTnLst>
                                    <p:set>
                                      <p:cBhvr>
                                        <p:cTn id="116" dur="1" fill="hold">
                                          <p:stCondLst>
                                            <p:cond delay="0"/>
                                          </p:stCondLst>
                                        </p:cTn>
                                        <p:tgtEl>
                                          <p:spTgt spid="36"/>
                                        </p:tgtEl>
                                        <p:attrNameLst>
                                          <p:attrName>style.visibility</p:attrName>
                                        </p:attrNameLst>
                                      </p:cBhvr>
                                      <p:to>
                                        <p:strVal val="visible"/>
                                      </p:to>
                                    </p:set>
                                    <p:animEffect transition="in" filter="fade">
                                      <p:cBhvr>
                                        <p:cTn id="11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5" grpId="0" animBg="1"/>
      <p:bldP spid="36" grpId="0" animBg="1"/>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F20B4-E608-5CFB-4131-0E10DE2586F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73F854B-7847-EDEE-CF6B-9D29F2BF06F7}"/>
              </a:ext>
            </a:extLst>
          </p:cNvPr>
          <p:cNvPicPr>
            <a:picLocks noChangeAspect="1"/>
          </p:cNvPicPr>
          <p:nvPr/>
        </p:nvPicPr>
        <p:blipFill>
          <a:blip r:embed="rId3"/>
          <a:src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9BA5CC7E-A920-1570-F282-FD491719936E}"/>
              </a:ext>
            </a:extLst>
          </p:cNvPr>
          <p:cNvSpPr/>
          <p:nvPr/>
        </p:nvSpPr>
        <p:spPr>
          <a:xfrm>
            <a:off x="1" y="3264335"/>
            <a:ext cx="12191999" cy="3595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392FD50-1CBA-D07A-00E9-27437C0A03C3}"/>
              </a:ext>
            </a:extLst>
          </p:cNvPr>
          <p:cNvSpPr txBox="1"/>
          <p:nvPr/>
        </p:nvSpPr>
        <p:spPr>
          <a:xfrm>
            <a:off x="0" y="41803"/>
            <a:ext cx="9464040" cy="1138773"/>
          </a:xfrm>
          <a:prstGeom prst="rect">
            <a:avLst/>
          </a:prstGeom>
          <a:noFill/>
          <a:ln>
            <a:noFill/>
          </a:ln>
        </p:spPr>
        <p:txBody>
          <a:bodyPr wrap="square" rtlCol="0">
            <a:spAutoFit/>
          </a:bodyPr>
          <a:lstStyle/>
          <a:p>
            <a:r>
              <a:rPr lang="en-US" sz="3400" b="1">
                <a:solidFill>
                  <a:schemeClr val="bg1"/>
                </a:solidFill>
                <a:latin typeface="Arial" panose="020B0604020202020204" pitchFamily="34" charset="0"/>
                <a:cs typeface="Arial" panose="020B0604020202020204" pitchFamily="34" charset="0"/>
              </a:rPr>
              <a:t>What happens when a lot of students</a:t>
            </a:r>
          </a:p>
          <a:p>
            <a:r>
              <a:rPr lang="en-US" sz="3400" b="1">
                <a:solidFill>
                  <a:schemeClr val="bg1"/>
                </a:solidFill>
                <a:latin typeface="Arial" panose="020B0604020202020204" pitchFamily="34" charset="0"/>
                <a:cs typeface="Arial" panose="020B0604020202020204" pitchFamily="34" charset="0"/>
              </a:rPr>
              <a:t>lock early?</a:t>
            </a:r>
          </a:p>
        </p:txBody>
      </p:sp>
      <p:graphicFrame>
        <p:nvGraphicFramePr>
          <p:cNvPr id="41" name="Chart 40">
            <a:extLst>
              <a:ext uri="{FF2B5EF4-FFF2-40B4-BE49-F238E27FC236}">
                <a16:creationId xmlns:a16="http://schemas.microsoft.com/office/drawing/2014/main" id="{40571984-CBCC-C981-556F-CA6E37B55E50}"/>
              </a:ext>
            </a:extLst>
          </p:cNvPr>
          <p:cNvGraphicFramePr/>
          <p:nvPr>
            <p:extLst>
              <p:ext uri="{D42A27DB-BD31-4B8C-83A1-F6EECF244321}">
                <p14:modId xmlns:p14="http://schemas.microsoft.com/office/powerpoint/2010/main" val="3659431986"/>
              </p:ext>
            </p:extLst>
          </p:nvPr>
        </p:nvGraphicFramePr>
        <p:xfrm>
          <a:off x="709051" y="1384971"/>
          <a:ext cx="10677524" cy="5164518"/>
        </p:xfrm>
        <a:graphic>
          <a:graphicData uri="http://schemas.openxmlformats.org/drawingml/2006/chart">
            <c:chart xmlns:c="http://schemas.openxmlformats.org/drawingml/2006/chart" xmlns:r="http://schemas.openxmlformats.org/officeDocument/2006/relationships" r:id="rId4"/>
          </a:graphicData>
        </a:graphic>
      </p:graphicFrame>
      <p:grpSp>
        <p:nvGrpSpPr>
          <p:cNvPr id="42" name="Group 41">
            <a:extLst>
              <a:ext uri="{FF2B5EF4-FFF2-40B4-BE49-F238E27FC236}">
                <a16:creationId xmlns:a16="http://schemas.microsoft.com/office/drawing/2014/main" id="{47764A4A-CCF3-FC51-116D-16D01F9D99B1}"/>
              </a:ext>
            </a:extLst>
          </p:cNvPr>
          <p:cNvGrpSpPr/>
          <p:nvPr/>
        </p:nvGrpSpPr>
        <p:grpSpPr>
          <a:xfrm>
            <a:off x="1340914" y="6170270"/>
            <a:ext cx="9775637" cy="486657"/>
            <a:chOff x="1501438" y="6174532"/>
            <a:chExt cx="9775637" cy="486657"/>
          </a:xfrm>
        </p:grpSpPr>
        <p:sp>
          <p:nvSpPr>
            <p:cNvPr id="43" name="Title 1">
              <a:extLst>
                <a:ext uri="{FF2B5EF4-FFF2-40B4-BE49-F238E27FC236}">
                  <a16:creationId xmlns:a16="http://schemas.microsoft.com/office/drawing/2014/main" id="{F250DD8B-90EB-7396-7EE5-538202C609A5}"/>
                </a:ext>
              </a:extLst>
            </p:cNvPr>
            <p:cNvSpPr txBox="1">
              <a:spLocks/>
            </p:cNvSpPr>
            <p:nvPr/>
          </p:nvSpPr>
          <p:spPr>
            <a:xfrm>
              <a:off x="1501438"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Aug</a:t>
              </a:r>
            </a:p>
          </p:txBody>
        </p:sp>
        <p:sp>
          <p:nvSpPr>
            <p:cNvPr id="44" name="Title 1">
              <a:extLst>
                <a:ext uri="{FF2B5EF4-FFF2-40B4-BE49-F238E27FC236}">
                  <a16:creationId xmlns:a16="http://schemas.microsoft.com/office/drawing/2014/main" id="{0D8B528C-C10A-BFE5-91C6-C059235A0970}"/>
                </a:ext>
              </a:extLst>
            </p:cNvPr>
            <p:cNvSpPr txBox="1">
              <a:spLocks/>
            </p:cNvSpPr>
            <p:nvPr/>
          </p:nvSpPr>
          <p:spPr>
            <a:xfrm>
              <a:off x="2325857"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Sep</a:t>
              </a:r>
            </a:p>
          </p:txBody>
        </p:sp>
        <p:sp>
          <p:nvSpPr>
            <p:cNvPr id="45" name="Title 1">
              <a:extLst>
                <a:ext uri="{FF2B5EF4-FFF2-40B4-BE49-F238E27FC236}">
                  <a16:creationId xmlns:a16="http://schemas.microsoft.com/office/drawing/2014/main" id="{3F155CD5-461C-E6F3-06E3-B6937A7EAB26}"/>
                </a:ext>
              </a:extLst>
            </p:cNvPr>
            <p:cNvSpPr txBox="1">
              <a:spLocks/>
            </p:cNvSpPr>
            <p:nvPr/>
          </p:nvSpPr>
          <p:spPr>
            <a:xfrm>
              <a:off x="3150276"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Oct</a:t>
              </a:r>
            </a:p>
          </p:txBody>
        </p:sp>
        <p:sp>
          <p:nvSpPr>
            <p:cNvPr id="46" name="Title 1">
              <a:extLst>
                <a:ext uri="{FF2B5EF4-FFF2-40B4-BE49-F238E27FC236}">
                  <a16:creationId xmlns:a16="http://schemas.microsoft.com/office/drawing/2014/main" id="{D7EC6B84-7EBC-8CDC-3549-D2CB72577782}"/>
                </a:ext>
              </a:extLst>
            </p:cNvPr>
            <p:cNvSpPr txBox="1">
              <a:spLocks/>
            </p:cNvSpPr>
            <p:nvPr/>
          </p:nvSpPr>
          <p:spPr>
            <a:xfrm>
              <a:off x="3974695"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Nov</a:t>
              </a:r>
            </a:p>
          </p:txBody>
        </p:sp>
        <p:sp>
          <p:nvSpPr>
            <p:cNvPr id="47" name="Title 1">
              <a:extLst>
                <a:ext uri="{FF2B5EF4-FFF2-40B4-BE49-F238E27FC236}">
                  <a16:creationId xmlns:a16="http://schemas.microsoft.com/office/drawing/2014/main" id="{235E5CEA-8EF0-C229-FC2E-61C7B62E94A5}"/>
                </a:ext>
              </a:extLst>
            </p:cNvPr>
            <p:cNvSpPr txBox="1">
              <a:spLocks/>
            </p:cNvSpPr>
            <p:nvPr/>
          </p:nvSpPr>
          <p:spPr>
            <a:xfrm>
              <a:off x="4799114"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Dec</a:t>
              </a:r>
            </a:p>
          </p:txBody>
        </p:sp>
        <p:sp>
          <p:nvSpPr>
            <p:cNvPr id="48" name="Title 1">
              <a:extLst>
                <a:ext uri="{FF2B5EF4-FFF2-40B4-BE49-F238E27FC236}">
                  <a16:creationId xmlns:a16="http://schemas.microsoft.com/office/drawing/2014/main" id="{26937723-71AB-D166-029C-2420F194616F}"/>
                </a:ext>
              </a:extLst>
            </p:cNvPr>
            <p:cNvSpPr txBox="1">
              <a:spLocks/>
            </p:cNvSpPr>
            <p:nvPr/>
          </p:nvSpPr>
          <p:spPr>
            <a:xfrm>
              <a:off x="5623533"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Jan</a:t>
              </a:r>
            </a:p>
          </p:txBody>
        </p:sp>
        <p:sp>
          <p:nvSpPr>
            <p:cNvPr id="49" name="Title 1">
              <a:extLst>
                <a:ext uri="{FF2B5EF4-FFF2-40B4-BE49-F238E27FC236}">
                  <a16:creationId xmlns:a16="http://schemas.microsoft.com/office/drawing/2014/main" id="{EC39887C-1AC3-FB45-82D6-8B20291865D5}"/>
                </a:ext>
              </a:extLst>
            </p:cNvPr>
            <p:cNvSpPr txBox="1">
              <a:spLocks/>
            </p:cNvSpPr>
            <p:nvPr/>
          </p:nvSpPr>
          <p:spPr>
            <a:xfrm>
              <a:off x="6447952"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Feb</a:t>
              </a:r>
            </a:p>
          </p:txBody>
        </p:sp>
        <p:sp>
          <p:nvSpPr>
            <p:cNvPr id="50" name="Title 1">
              <a:extLst>
                <a:ext uri="{FF2B5EF4-FFF2-40B4-BE49-F238E27FC236}">
                  <a16:creationId xmlns:a16="http://schemas.microsoft.com/office/drawing/2014/main" id="{59B15DF2-D08A-18AB-EAB7-934A142D9DCD}"/>
                </a:ext>
              </a:extLst>
            </p:cNvPr>
            <p:cNvSpPr txBox="1">
              <a:spLocks/>
            </p:cNvSpPr>
            <p:nvPr/>
          </p:nvSpPr>
          <p:spPr>
            <a:xfrm>
              <a:off x="7272371"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Mar</a:t>
              </a:r>
            </a:p>
          </p:txBody>
        </p:sp>
        <p:sp>
          <p:nvSpPr>
            <p:cNvPr id="51" name="Title 1">
              <a:extLst>
                <a:ext uri="{FF2B5EF4-FFF2-40B4-BE49-F238E27FC236}">
                  <a16:creationId xmlns:a16="http://schemas.microsoft.com/office/drawing/2014/main" id="{BEADE506-CF3A-3C83-CF8F-08542EA2F092}"/>
                </a:ext>
              </a:extLst>
            </p:cNvPr>
            <p:cNvSpPr txBox="1">
              <a:spLocks/>
            </p:cNvSpPr>
            <p:nvPr/>
          </p:nvSpPr>
          <p:spPr>
            <a:xfrm>
              <a:off x="8096790"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Apr</a:t>
              </a:r>
            </a:p>
          </p:txBody>
        </p:sp>
        <p:sp>
          <p:nvSpPr>
            <p:cNvPr id="52" name="Title 1">
              <a:extLst>
                <a:ext uri="{FF2B5EF4-FFF2-40B4-BE49-F238E27FC236}">
                  <a16:creationId xmlns:a16="http://schemas.microsoft.com/office/drawing/2014/main" id="{0583DF02-7714-84DE-A463-C630CC0DAEEE}"/>
                </a:ext>
              </a:extLst>
            </p:cNvPr>
            <p:cNvSpPr txBox="1">
              <a:spLocks/>
            </p:cNvSpPr>
            <p:nvPr/>
          </p:nvSpPr>
          <p:spPr>
            <a:xfrm>
              <a:off x="8921209"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May</a:t>
              </a:r>
            </a:p>
          </p:txBody>
        </p:sp>
        <p:sp>
          <p:nvSpPr>
            <p:cNvPr id="53" name="Title 1">
              <a:extLst>
                <a:ext uri="{FF2B5EF4-FFF2-40B4-BE49-F238E27FC236}">
                  <a16:creationId xmlns:a16="http://schemas.microsoft.com/office/drawing/2014/main" id="{056ED4CE-E790-8722-3EEF-24A018FCEF13}"/>
                </a:ext>
              </a:extLst>
            </p:cNvPr>
            <p:cNvSpPr txBox="1">
              <a:spLocks/>
            </p:cNvSpPr>
            <p:nvPr/>
          </p:nvSpPr>
          <p:spPr>
            <a:xfrm>
              <a:off x="9745628"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Jun</a:t>
              </a:r>
            </a:p>
          </p:txBody>
        </p:sp>
        <p:sp>
          <p:nvSpPr>
            <p:cNvPr id="54" name="Title 1">
              <a:extLst>
                <a:ext uri="{FF2B5EF4-FFF2-40B4-BE49-F238E27FC236}">
                  <a16:creationId xmlns:a16="http://schemas.microsoft.com/office/drawing/2014/main" id="{233DEB39-F1A5-8D54-7776-110CAEC72D22}"/>
                </a:ext>
              </a:extLst>
            </p:cNvPr>
            <p:cNvSpPr txBox="1">
              <a:spLocks/>
            </p:cNvSpPr>
            <p:nvPr/>
          </p:nvSpPr>
          <p:spPr>
            <a:xfrm>
              <a:off x="10570049"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Jul</a:t>
              </a:r>
            </a:p>
          </p:txBody>
        </p:sp>
      </p:grpSp>
      <p:sp>
        <p:nvSpPr>
          <p:cNvPr id="55" name="Rectangle 54">
            <a:extLst>
              <a:ext uri="{FF2B5EF4-FFF2-40B4-BE49-F238E27FC236}">
                <a16:creationId xmlns:a16="http://schemas.microsoft.com/office/drawing/2014/main" id="{684091F9-A47D-F684-8264-97B666673B43}"/>
              </a:ext>
            </a:extLst>
          </p:cNvPr>
          <p:cNvSpPr/>
          <p:nvPr/>
        </p:nvSpPr>
        <p:spPr>
          <a:xfrm>
            <a:off x="484376" y="1383311"/>
            <a:ext cx="11223249" cy="3441602"/>
          </a:xfrm>
          <a:prstGeom prst="rect">
            <a:avLst/>
          </a:prstGeom>
          <a:solidFill>
            <a:schemeClr val="tx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20697A6-5EA8-031A-60EE-511E5136A1FC}"/>
              </a:ext>
            </a:extLst>
          </p:cNvPr>
          <p:cNvSpPr/>
          <p:nvPr/>
        </p:nvSpPr>
        <p:spPr>
          <a:xfrm>
            <a:off x="484376" y="5464505"/>
            <a:ext cx="11223250" cy="789157"/>
          </a:xfrm>
          <a:prstGeom prst="rect">
            <a:avLst/>
          </a:prstGeom>
          <a:solidFill>
            <a:schemeClr val="tx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eft Brace 56">
            <a:extLst>
              <a:ext uri="{FF2B5EF4-FFF2-40B4-BE49-F238E27FC236}">
                <a16:creationId xmlns:a16="http://schemas.microsoft.com/office/drawing/2014/main" id="{F3559D88-B868-1910-8C67-C56419096CA7}"/>
              </a:ext>
            </a:extLst>
          </p:cNvPr>
          <p:cNvSpPr/>
          <p:nvPr/>
        </p:nvSpPr>
        <p:spPr>
          <a:xfrm rot="5400000">
            <a:off x="7195072" y="1546883"/>
            <a:ext cx="342037" cy="5852077"/>
          </a:xfrm>
          <a:prstGeom prst="leftBrace">
            <a:avLst>
              <a:gd name="adj1" fmla="val 8333"/>
              <a:gd name="adj2" fmla="val 47528"/>
            </a:avLst>
          </a:prstGeom>
          <a:ln w="5715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Left Brace 57">
            <a:extLst>
              <a:ext uri="{FF2B5EF4-FFF2-40B4-BE49-F238E27FC236}">
                <a16:creationId xmlns:a16="http://schemas.microsoft.com/office/drawing/2014/main" id="{ABE00F53-38DC-1217-79E1-E3559A26EAC0}"/>
              </a:ext>
            </a:extLst>
          </p:cNvPr>
          <p:cNvSpPr/>
          <p:nvPr/>
        </p:nvSpPr>
        <p:spPr>
          <a:xfrm rot="16200000">
            <a:off x="7195073" y="2813273"/>
            <a:ext cx="342037" cy="5852077"/>
          </a:xfrm>
          <a:prstGeom prst="leftBrace">
            <a:avLst>
              <a:gd name="adj1" fmla="val 8333"/>
              <a:gd name="adj2" fmla="val 52473"/>
            </a:avLst>
          </a:prstGeom>
          <a:ln w="5715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TextBox 58">
            <a:extLst>
              <a:ext uri="{FF2B5EF4-FFF2-40B4-BE49-F238E27FC236}">
                <a16:creationId xmlns:a16="http://schemas.microsoft.com/office/drawing/2014/main" id="{0420270F-52A9-CC74-6B2A-0B8AFAE4E103}"/>
              </a:ext>
            </a:extLst>
          </p:cNvPr>
          <p:cNvSpPr txBox="1"/>
          <p:nvPr/>
        </p:nvSpPr>
        <p:spPr>
          <a:xfrm>
            <a:off x="1875601" y="2027821"/>
            <a:ext cx="5291191" cy="1634490"/>
          </a:xfrm>
          <a:prstGeom prst="wedgeRoundRectCallout">
            <a:avLst>
              <a:gd name="adj1" fmla="val 56688"/>
              <a:gd name="adj2" fmla="val 89522"/>
              <a:gd name="adj3" fmla="val 16667"/>
            </a:avLst>
          </a:prstGeom>
          <a:solidFill>
            <a:schemeClr val="bg1"/>
          </a:solidFill>
        </p:spPr>
        <p:txBody>
          <a:bodyPr wrap="square" rtlCol="0">
            <a:spAutoFit/>
          </a:bodyPr>
          <a:lstStyle/>
          <a:p>
            <a:r>
              <a:rPr lang="en-US">
                <a:solidFill>
                  <a:schemeClr val="tx1">
                    <a:lumMod val="85000"/>
                    <a:lumOff val="15000"/>
                  </a:schemeClr>
                </a:solidFill>
                <a:latin typeface="Arial" panose="020B0604020202020204" pitchFamily="34" charset="0"/>
                <a:cs typeface="Arial" panose="020B0604020202020204" pitchFamily="34" charset="0"/>
              </a:rPr>
              <a:t>Weekly monitoring becomes frustrating because the percentage always appears in the same range.</a:t>
            </a:r>
          </a:p>
          <a:p>
            <a:pPr algn="ctr"/>
            <a:endParaRPr lang="en-US">
              <a:solidFill>
                <a:schemeClr val="tx1">
                  <a:lumMod val="85000"/>
                  <a:lumOff val="15000"/>
                </a:schemeClr>
              </a:solidFill>
              <a:latin typeface="Arial" panose="020B0604020202020204" pitchFamily="34" charset="0"/>
              <a:cs typeface="Arial" panose="020B0604020202020204" pitchFamily="34" charset="0"/>
            </a:endParaRPr>
          </a:p>
          <a:p>
            <a:pPr algn="r"/>
            <a:r>
              <a:rPr lang="en-US" b="1">
                <a:solidFill>
                  <a:srgbClr val="0057D6"/>
                </a:solidFill>
                <a:latin typeface="Arial" panose="020B0604020202020204" pitchFamily="34" charset="0"/>
                <a:cs typeface="Arial" panose="020B0604020202020204" pitchFamily="34" charset="0"/>
              </a:rPr>
              <a:t>Highlights importance of early action.</a:t>
            </a:r>
          </a:p>
        </p:txBody>
      </p:sp>
    </p:spTree>
    <p:extLst>
      <p:ext uri="{BB962C8B-B14F-4D97-AF65-F5344CB8AC3E}">
        <p14:creationId xmlns:p14="http://schemas.microsoft.com/office/powerpoint/2010/main" val="130845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graphicEl>
                                              <a:chart seriesIdx="-3" categoryIdx="-3" bldStep="gridLegend"/>
                                            </p:graphicEl>
                                          </p:spTgt>
                                        </p:tgtEl>
                                        <p:attrNameLst>
                                          <p:attrName>style.visibility</p:attrName>
                                        </p:attrNameLst>
                                      </p:cBhvr>
                                      <p:to>
                                        <p:strVal val="visible"/>
                                      </p:to>
                                    </p:set>
                                    <p:animEffect transition="in" filter="wipe(left)">
                                      <p:cBhvr>
                                        <p:cTn id="7" dur="1250"/>
                                        <p:tgtEl>
                                          <p:spTgt spid="41">
                                            <p:graphicEl>
                                              <a:chart seriesIdx="-3" categoryIdx="-3" bldStep="gridLegend"/>
                                            </p:graphic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1">
                                            <p:graphicEl>
                                              <a:chart seriesIdx="0" categoryIdx="-4" bldStep="series"/>
                                            </p:graphicEl>
                                          </p:spTgt>
                                        </p:tgtEl>
                                        <p:attrNameLst>
                                          <p:attrName>style.visibility</p:attrName>
                                        </p:attrNameLst>
                                      </p:cBhvr>
                                      <p:to>
                                        <p:strVal val="visible"/>
                                      </p:to>
                                    </p:set>
                                    <p:animEffect transition="in" filter="wipe(left)">
                                      <p:cBhvr>
                                        <p:cTn id="15" dur="1250"/>
                                        <p:tgtEl>
                                          <p:spTgt spid="41">
                                            <p:graphicEl>
                                              <a:chart seriesIdx="0" categoryIdx="-4" bldStep="series"/>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1">
                                            <p:graphicEl>
                                              <a:chart seriesIdx="1" categoryIdx="-4" bldStep="series"/>
                                            </p:graphicEl>
                                          </p:spTgt>
                                        </p:tgtEl>
                                        <p:attrNameLst>
                                          <p:attrName>style.visibility</p:attrName>
                                        </p:attrNameLst>
                                      </p:cBhvr>
                                      <p:to>
                                        <p:strVal val="visible"/>
                                      </p:to>
                                    </p:set>
                                    <p:animEffect transition="in" filter="wipe(left)">
                                      <p:cBhvr>
                                        <p:cTn id="20" dur="1250"/>
                                        <p:tgtEl>
                                          <p:spTgt spid="41">
                                            <p:graphicEl>
                                              <a:chart seriesIdx="1" categoryIdx="-4" bldStep="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1" grpId="0" uiExpand="1">
        <p:bldSub>
          <a:bldChart bld="series"/>
        </p:bldSub>
      </p:bldGraphic>
      <p:bldP spid="55" grpId="0" animBg="1"/>
      <p:bldP spid="56" grpId="0" animBg="1"/>
      <p:bldP spid="57" grpId="0" animBg="1"/>
      <p:bldP spid="58" grpId="0" animBg="1"/>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12134-0177-9906-92B3-6F4620FBB9F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6886795-A638-2704-0B7D-E708E7D998EA}"/>
              </a:ext>
            </a:extLst>
          </p:cNvPr>
          <p:cNvPicPr>
            <a:picLocks noChangeAspect="1"/>
          </p:cNvPicPr>
          <p:nvPr/>
        </p:nvPicPr>
        <p:blipFill>
          <a:blip r:embed="rId4"/>
          <a:srcRect/>
          <a:stretch/>
        </p:blipFill>
        <p:spPr>
          <a:xfrm>
            <a:off x="0" y="0"/>
            <a:ext cx="12192000" cy="6858000"/>
          </a:xfrm>
          <a:prstGeom prst="rect">
            <a:avLst/>
          </a:prstGeom>
        </p:spPr>
      </p:pic>
      <p:sp>
        <p:nvSpPr>
          <p:cNvPr id="61" name="Rectangle 60">
            <a:extLst>
              <a:ext uri="{FF2B5EF4-FFF2-40B4-BE49-F238E27FC236}">
                <a16:creationId xmlns:a16="http://schemas.microsoft.com/office/drawing/2014/main" id="{3409DBFE-465C-69CB-8378-0FFDD7375D5C}"/>
              </a:ext>
            </a:extLst>
          </p:cNvPr>
          <p:cNvSpPr/>
          <p:nvPr/>
        </p:nvSpPr>
        <p:spPr>
          <a:xfrm>
            <a:off x="1" y="3264335"/>
            <a:ext cx="12191999" cy="3595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7D10195-8CC1-037F-4C8F-8640DD39FF1A}"/>
              </a:ext>
            </a:extLst>
          </p:cNvPr>
          <p:cNvSpPr txBox="1"/>
          <p:nvPr/>
        </p:nvSpPr>
        <p:spPr>
          <a:xfrm>
            <a:off x="0" y="41803"/>
            <a:ext cx="9464040" cy="1138773"/>
          </a:xfrm>
          <a:prstGeom prst="rect">
            <a:avLst/>
          </a:prstGeom>
          <a:noFill/>
          <a:ln>
            <a:noFill/>
          </a:ln>
        </p:spPr>
        <p:txBody>
          <a:bodyPr wrap="square" rtlCol="0">
            <a:spAutoFit/>
          </a:bodyPr>
          <a:lstStyle/>
          <a:p>
            <a:r>
              <a:rPr lang="en-US" sz="3400" b="1">
                <a:solidFill>
                  <a:schemeClr val="bg1"/>
                </a:solidFill>
                <a:latin typeface="Arial" panose="020B0604020202020204" pitchFamily="34" charset="0"/>
                <a:cs typeface="Arial" panose="020B0604020202020204" pitchFamily="34" charset="0"/>
              </a:rPr>
              <a:t>What happens when a lot of students</a:t>
            </a:r>
          </a:p>
          <a:p>
            <a:r>
              <a:rPr lang="en-US" sz="3400" b="1">
                <a:solidFill>
                  <a:schemeClr val="bg1"/>
                </a:solidFill>
                <a:latin typeface="Arial" panose="020B0604020202020204" pitchFamily="34" charset="0"/>
                <a:cs typeface="Arial" panose="020B0604020202020204" pitchFamily="34" charset="0"/>
              </a:rPr>
              <a:t>lock early?</a:t>
            </a:r>
          </a:p>
        </p:txBody>
      </p:sp>
      <p:graphicFrame>
        <p:nvGraphicFramePr>
          <p:cNvPr id="3" name="Chart 2">
            <a:extLst>
              <a:ext uri="{FF2B5EF4-FFF2-40B4-BE49-F238E27FC236}">
                <a16:creationId xmlns:a16="http://schemas.microsoft.com/office/drawing/2014/main" id="{FD79DF22-1A0D-A8CB-19F4-62D24F0B5A78}"/>
              </a:ext>
            </a:extLst>
          </p:cNvPr>
          <p:cNvGraphicFramePr/>
          <p:nvPr>
            <p:extLst>
              <p:ext uri="{D42A27DB-BD31-4B8C-83A1-F6EECF244321}">
                <p14:modId xmlns:p14="http://schemas.microsoft.com/office/powerpoint/2010/main" val="242590167"/>
              </p:ext>
            </p:extLst>
          </p:nvPr>
        </p:nvGraphicFramePr>
        <p:xfrm>
          <a:off x="869575" y="1389233"/>
          <a:ext cx="10677524" cy="5164518"/>
        </p:xfrm>
        <a:graphic>
          <a:graphicData uri="http://schemas.openxmlformats.org/drawingml/2006/chart">
            <c:chart xmlns:c="http://schemas.openxmlformats.org/drawingml/2006/chart" xmlns:r="http://schemas.openxmlformats.org/officeDocument/2006/relationships" r:id="rId5"/>
          </a:graphicData>
        </a:graphic>
      </p:graphicFrame>
      <p:grpSp>
        <p:nvGrpSpPr>
          <p:cNvPr id="6" name="Group 5">
            <a:extLst>
              <a:ext uri="{FF2B5EF4-FFF2-40B4-BE49-F238E27FC236}">
                <a16:creationId xmlns:a16="http://schemas.microsoft.com/office/drawing/2014/main" id="{A015D123-20E7-6ABC-BE6B-1D3D3957A4AF}"/>
              </a:ext>
            </a:extLst>
          </p:cNvPr>
          <p:cNvGrpSpPr/>
          <p:nvPr/>
        </p:nvGrpSpPr>
        <p:grpSpPr>
          <a:xfrm>
            <a:off x="1501438" y="6174532"/>
            <a:ext cx="9775637" cy="486657"/>
            <a:chOff x="1501438" y="6174532"/>
            <a:chExt cx="9775637" cy="486657"/>
          </a:xfrm>
        </p:grpSpPr>
        <p:sp>
          <p:nvSpPr>
            <p:cNvPr id="7" name="Title 1">
              <a:extLst>
                <a:ext uri="{FF2B5EF4-FFF2-40B4-BE49-F238E27FC236}">
                  <a16:creationId xmlns:a16="http://schemas.microsoft.com/office/drawing/2014/main" id="{685D821F-0491-3F46-738F-BB1F148D9314}"/>
                </a:ext>
              </a:extLst>
            </p:cNvPr>
            <p:cNvSpPr txBox="1">
              <a:spLocks/>
            </p:cNvSpPr>
            <p:nvPr/>
          </p:nvSpPr>
          <p:spPr>
            <a:xfrm>
              <a:off x="1501438"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Aug</a:t>
              </a:r>
            </a:p>
          </p:txBody>
        </p:sp>
        <p:sp>
          <p:nvSpPr>
            <p:cNvPr id="8" name="Title 1">
              <a:extLst>
                <a:ext uri="{FF2B5EF4-FFF2-40B4-BE49-F238E27FC236}">
                  <a16:creationId xmlns:a16="http://schemas.microsoft.com/office/drawing/2014/main" id="{B5F31F12-C3E2-4423-1587-9250314E1E13}"/>
                </a:ext>
              </a:extLst>
            </p:cNvPr>
            <p:cNvSpPr txBox="1">
              <a:spLocks/>
            </p:cNvSpPr>
            <p:nvPr/>
          </p:nvSpPr>
          <p:spPr>
            <a:xfrm>
              <a:off x="2325857"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Sep</a:t>
              </a:r>
            </a:p>
          </p:txBody>
        </p:sp>
        <p:sp>
          <p:nvSpPr>
            <p:cNvPr id="9" name="Title 1">
              <a:extLst>
                <a:ext uri="{FF2B5EF4-FFF2-40B4-BE49-F238E27FC236}">
                  <a16:creationId xmlns:a16="http://schemas.microsoft.com/office/drawing/2014/main" id="{DCAEA7EC-789C-DA5A-FA78-E32FBFC029BD}"/>
                </a:ext>
              </a:extLst>
            </p:cNvPr>
            <p:cNvSpPr txBox="1">
              <a:spLocks/>
            </p:cNvSpPr>
            <p:nvPr/>
          </p:nvSpPr>
          <p:spPr>
            <a:xfrm>
              <a:off x="3150276"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Oct</a:t>
              </a:r>
            </a:p>
          </p:txBody>
        </p:sp>
        <p:sp>
          <p:nvSpPr>
            <p:cNvPr id="10" name="Title 1">
              <a:extLst>
                <a:ext uri="{FF2B5EF4-FFF2-40B4-BE49-F238E27FC236}">
                  <a16:creationId xmlns:a16="http://schemas.microsoft.com/office/drawing/2014/main" id="{B3FA935B-7A55-42AC-308B-3BEDB8D6C03E}"/>
                </a:ext>
              </a:extLst>
            </p:cNvPr>
            <p:cNvSpPr txBox="1">
              <a:spLocks/>
            </p:cNvSpPr>
            <p:nvPr/>
          </p:nvSpPr>
          <p:spPr>
            <a:xfrm>
              <a:off x="3974695"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Nov</a:t>
              </a:r>
            </a:p>
          </p:txBody>
        </p:sp>
        <p:sp>
          <p:nvSpPr>
            <p:cNvPr id="11" name="Title 1">
              <a:extLst>
                <a:ext uri="{FF2B5EF4-FFF2-40B4-BE49-F238E27FC236}">
                  <a16:creationId xmlns:a16="http://schemas.microsoft.com/office/drawing/2014/main" id="{C11455F7-4F07-0365-C7F8-FB05A2695562}"/>
                </a:ext>
              </a:extLst>
            </p:cNvPr>
            <p:cNvSpPr txBox="1">
              <a:spLocks/>
            </p:cNvSpPr>
            <p:nvPr/>
          </p:nvSpPr>
          <p:spPr>
            <a:xfrm>
              <a:off x="4799114"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Dec</a:t>
              </a:r>
            </a:p>
          </p:txBody>
        </p:sp>
        <p:sp>
          <p:nvSpPr>
            <p:cNvPr id="12" name="Title 1">
              <a:extLst>
                <a:ext uri="{FF2B5EF4-FFF2-40B4-BE49-F238E27FC236}">
                  <a16:creationId xmlns:a16="http://schemas.microsoft.com/office/drawing/2014/main" id="{02225287-36D8-A817-0AB5-A8E00CE5E414}"/>
                </a:ext>
              </a:extLst>
            </p:cNvPr>
            <p:cNvSpPr txBox="1">
              <a:spLocks/>
            </p:cNvSpPr>
            <p:nvPr/>
          </p:nvSpPr>
          <p:spPr>
            <a:xfrm>
              <a:off x="5623533"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Jan</a:t>
              </a:r>
            </a:p>
          </p:txBody>
        </p:sp>
        <p:sp>
          <p:nvSpPr>
            <p:cNvPr id="13" name="Title 1">
              <a:extLst>
                <a:ext uri="{FF2B5EF4-FFF2-40B4-BE49-F238E27FC236}">
                  <a16:creationId xmlns:a16="http://schemas.microsoft.com/office/drawing/2014/main" id="{DFA6B178-3E5A-6428-C4DD-FB8631DAF455}"/>
                </a:ext>
              </a:extLst>
            </p:cNvPr>
            <p:cNvSpPr txBox="1">
              <a:spLocks/>
            </p:cNvSpPr>
            <p:nvPr/>
          </p:nvSpPr>
          <p:spPr>
            <a:xfrm>
              <a:off x="6447952"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Feb</a:t>
              </a:r>
            </a:p>
          </p:txBody>
        </p:sp>
        <p:sp>
          <p:nvSpPr>
            <p:cNvPr id="14" name="Title 1">
              <a:extLst>
                <a:ext uri="{FF2B5EF4-FFF2-40B4-BE49-F238E27FC236}">
                  <a16:creationId xmlns:a16="http://schemas.microsoft.com/office/drawing/2014/main" id="{4CEE97A0-3F5C-55D3-3EE6-BEE4EB6E8D86}"/>
                </a:ext>
              </a:extLst>
            </p:cNvPr>
            <p:cNvSpPr txBox="1">
              <a:spLocks/>
            </p:cNvSpPr>
            <p:nvPr/>
          </p:nvSpPr>
          <p:spPr>
            <a:xfrm>
              <a:off x="7272371"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Mar</a:t>
              </a:r>
            </a:p>
          </p:txBody>
        </p:sp>
        <p:sp>
          <p:nvSpPr>
            <p:cNvPr id="15" name="Title 1">
              <a:extLst>
                <a:ext uri="{FF2B5EF4-FFF2-40B4-BE49-F238E27FC236}">
                  <a16:creationId xmlns:a16="http://schemas.microsoft.com/office/drawing/2014/main" id="{916E709B-96E2-EC08-9DFE-9DED589CC979}"/>
                </a:ext>
              </a:extLst>
            </p:cNvPr>
            <p:cNvSpPr txBox="1">
              <a:spLocks/>
            </p:cNvSpPr>
            <p:nvPr/>
          </p:nvSpPr>
          <p:spPr>
            <a:xfrm>
              <a:off x="8096790"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Apr</a:t>
              </a:r>
            </a:p>
          </p:txBody>
        </p:sp>
        <p:sp>
          <p:nvSpPr>
            <p:cNvPr id="16" name="Title 1">
              <a:extLst>
                <a:ext uri="{FF2B5EF4-FFF2-40B4-BE49-F238E27FC236}">
                  <a16:creationId xmlns:a16="http://schemas.microsoft.com/office/drawing/2014/main" id="{D8B62348-1566-0694-A4B6-83C6DD550D81}"/>
                </a:ext>
              </a:extLst>
            </p:cNvPr>
            <p:cNvSpPr txBox="1">
              <a:spLocks/>
            </p:cNvSpPr>
            <p:nvPr/>
          </p:nvSpPr>
          <p:spPr>
            <a:xfrm>
              <a:off x="8921209"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May</a:t>
              </a:r>
            </a:p>
          </p:txBody>
        </p:sp>
        <p:sp>
          <p:nvSpPr>
            <p:cNvPr id="17" name="Title 1">
              <a:extLst>
                <a:ext uri="{FF2B5EF4-FFF2-40B4-BE49-F238E27FC236}">
                  <a16:creationId xmlns:a16="http://schemas.microsoft.com/office/drawing/2014/main" id="{CB0975B9-70A0-CD99-EC42-21529CEE8186}"/>
                </a:ext>
              </a:extLst>
            </p:cNvPr>
            <p:cNvSpPr txBox="1">
              <a:spLocks/>
            </p:cNvSpPr>
            <p:nvPr/>
          </p:nvSpPr>
          <p:spPr>
            <a:xfrm>
              <a:off x="9745628"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Jun</a:t>
              </a:r>
            </a:p>
          </p:txBody>
        </p:sp>
        <p:sp>
          <p:nvSpPr>
            <p:cNvPr id="18" name="Title 1">
              <a:extLst>
                <a:ext uri="{FF2B5EF4-FFF2-40B4-BE49-F238E27FC236}">
                  <a16:creationId xmlns:a16="http://schemas.microsoft.com/office/drawing/2014/main" id="{02DD6043-0391-44C8-B506-78C8C7C6E125}"/>
                </a:ext>
              </a:extLst>
            </p:cNvPr>
            <p:cNvSpPr txBox="1">
              <a:spLocks/>
            </p:cNvSpPr>
            <p:nvPr/>
          </p:nvSpPr>
          <p:spPr>
            <a:xfrm>
              <a:off x="10570049" y="6174532"/>
              <a:ext cx="707026" cy="48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Jul</a:t>
              </a:r>
            </a:p>
          </p:txBody>
        </p:sp>
      </p:grpSp>
      <p:grpSp>
        <p:nvGrpSpPr>
          <p:cNvPr id="19" name="Group 18">
            <a:extLst>
              <a:ext uri="{FF2B5EF4-FFF2-40B4-BE49-F238E27FC236}">
                <a16:creationId xmlns:a16="http://schemas.microsoft.com/office/drawing/2014/main" id="{4B4C75B7-FFED-3E8B-E071-D7E7B6BA1B70}"/>
              </a:ext>
            </a:extLst>
          </p:cNvPr>
          <p:cNvGrpSpPr/>
          <p:nvPr/>
        </p:nvGrpSpPr>
        <p:grpSpPr>
          <a:xfrm>
            <a:off x="4681720" y="2020042"/>
            <a:ext cx="6241841" cy="2961533"/>
            <a:chOff x="4038600" y="1832494"/>
            <a:chExt cx="7266609" cy="3196706"/>
          </a:xfrm>
          <a:solidFill>
            <a:schemeClr val="bg1">
              <a:lumMod val="85000"/>
            </a:schemeClr>
          </a:solidFill>
        </p:grpSpPr>
        <p:sp>
          <p:nvSpPr>
            <p:cNvPr id="20" name="Freeform: Shape 19">
              <a:extLst>
                <a:ext uri="{FF2B5EF4-FFF2-40B4-BE49-F238E27FC236}">
                  <a16:creationId xmlns:a16="http://schemas.microsoft.com/office/drawing/2014/main" id="{6B9AAC8D-E98C-A9CF-D790-12EB40D7AFFE}"/>
                </a:ext>
              </a:extLst>
            </p:cNvPr>
            <p:cNvSpPr/>
            <p:nvPr/>
          </p:nvSpPr>
          <p:spPr>
            <a:xfrm>
              <a:off x="4038600" y="1832494"/>
              <a:ext cx="7266609" cy="3196706"/>
            </a:xfrm>
            <a:custGeom>
              <a:avLst/>
              <a:gdLst>
                <a:gd name="connsiteX0" fmla="*/ 0 w 7266609"/>
                <a:gd name="connsiteY0" fmla="*/ 3196706 h 3196706"/>
                <a:gd name="connsiteX1" fmla="*/ 66675 w 7266609"/>
                <a:gd name="connsiteY1" fmla="*/ 3187181 h 3196706"/>
                <a:gd name="connsiteX2" fmla="*/ 104775 w 7266609"/>
                <a:gd name="connsiteY2" fmla="*/ 3168131 h 3196706"/>
                <a:gd name="connsiteX3" fmla="*/ 133350 w 7266609"/>
                <a:gd name="connsiteY3" fmla="*/ 3158606 h 3196706"/>
                <a:gd name="connsiteX4" fmla="*/ 171450 w 7266609"/>
                <a:gd name="connsiteY4" fmla="*/ 3149081 h 3196706"/>
                <a:gd name="connsiteX5" fmla="*/ 209550 w 7266609"/>
                <a:gd name="connsiteY5" fmla="*/ 3130031 h 3196706"/>
                <a:gd name="connsiteX6" fmla="*/ 381000 w 7266609"/>
                <a:gd name="connsiteY6" fmla="*/ 3101456 h 3196706"/>
                <a:gd name="connsiteX7" fmla="*/ 409575 w 7266609"/>
                <a:gd name="connsiteY7" fmla="*/ 3091931 h 3196706"/>
                <a:gd name="connsiteX8" fmla="*/ 495300 w 7266609"/>
                <a:gd name="connsiteY8" fmla="*/ 3072881 h 3196706"/>
                <a:gd name="connsiteX9" fmla="*/ 571500 w 7266609"/>
                <a:gd name="connsiteY9" fmla="*/ 3044306 h 3196706"/>
                <a:gd name="connsiteX10" fmla="*/ 609600 w 7266609"/>
                <a:gd name="connsiteY10" fmla="*/ 3034781 h 3196706"/>
                <a:gd name="connsiteX11" fmla="*/ 676275 w 7266609"/>
                <a:gd name="connsiteY11" fmla="*/ 3015731 h 3196706"/>
                <a:gd name="connsiteX12" fmla="*/ 762000 w 7266609"/>
                <a:gd name="connsiteY12" fmla="*/ 3006206 h 3196706"/>
                <a:gd name="connsiteX13" fmla="*/ 790575 w 7266609"/>
                <a:gd name="connsiteY13" fmla="*/ 2996681 h 3196706"/>
                <a:gd name="connsiteX14" fmla="*/ 838200 w 7266609"/>
                <a:gd name="connsiteY14" fmla="*/ 2987156 h 3196706"/>
                <a:gd name="connsiteX15" fmla="*/ 885825 w 7266609"/>
                <a:gd name="connsiteY15" fmla="*/ 2968106 h 3196706"/>
                <a:gd name="connsiteX16" fmla="*/ 942975 w 7266609"/>
                <a:gd name="connsiteY16" fmla="*/ 2949056 h 3196706"/>
                <a:gd name="connsiteX17" fmla="*/ 981075 w 7266609"/>
                <a:gd name="connsiteY17" fmla="*/ 2930006 h 3196706"/>
                <a:gd name="connsiteX18" fmla="*/ 1009650 w 7266609"/>
                <a:gd name="connsiteY18" fmla="*/ 2920481 h 3196706"/>
                <a:gd name="connsiteX19" fmla="*/ 1038225 w 7266609"/>
                <a:gd name="connsiteY19" fmla="*/ 2901431 h 3196706"/>
                <a:gd name="connsiteX20" fmla="*/ 1076325 w 7266609"/>
                <a:gd name="connsiteY20" fmla="*/ 2891906 h 3196706"/>
                <a:gd name="connsiteX21" fmla="*/ 1114425 w 7266609"/>
                <a:gd name="connsiteY21" fmla="*/ 2872856 h 3196706"/>
                <a:gd name="connsiteX22" fmla="*/ 1228725 w 7266609"/>
                <a:gd name="connsiteY22" fmla="*/ 2863331 h 3196706"/>
                <a:gd name="connsiteX23" fmla="*/ 1276350 w 7266609"/>
                <a:gd name="connsiteY23" fmla="*/ 2853806 h 3196706"/>
                <a:gd name="connsiteX24" fmla="*/ 1352550 w 7266609"/>
                <a:gd name="connsiteY24" fmla="*/ 2844281 h 3196706"/>
                <a:gd name="connsiteX25" fmla="*/ 1409700 w 7266609"/>
                <a:gd name="connsiteY25" fmla="*/ 2825231 h 3196706"/>
                <a:gd name="connsiteX26" fmla="*/ 1447800 w 7266609"/>
                <a:gd name="connsiteY26" fmla="*/ 2815706 h 3196706"/>
                <a:gd name="connsiteX27" fmla="*/ 1495425 w 7266609"/>
                <a:gd name="connsiteY27" fmla="*/ 2806181 h 3196706"/>
                <a:gd name="connsiteX28" fmla="*/ 1543050 w 7266609"/>
                <a:gd name="connsiteY28" fmla="*/ 2787131 h 3196706"/>
                <a:gd name="connsiteX29" fmla="*/ 1590675 w 7266609"/>
                <a:gd name="connsiteY29" fmla="*/ 2777606 h 3196706"/>
                <a:gd name="connsiteX30" fmla="*/ 1762125 w 7266609"/>
                <a:gd name="connsiteY30" fmla="*/ 2749031 h 3196706"/>
                <a:gd name="connsiteX31" fmla="*/ 1828800 w 7266609"/>
                <a:gd name="connsiteY31" fmla="*/ 2720456 h 3196706"/>
                <a:gd name="connsiteX32" fmla="*/ 1857375 w 7266609"/>
                <a:gd name="connsiteY32" fmla="*/ 2710931 h 3196706"/>
                <a:gd name="connsiteX33" fmla="*/ 1943100 w 7266609"/>
                <a:gd name="connsiteY33" fmla="*/ 2691881 h 3196706"/>
                <a:gd name="connsiteX34" fmla="*/ 1981200 w 7266609"/>
                <a:gd name="connsiteY34" fmla="*/ 2672831 h 3196706"/>
                <a:gd name="connsiteX35" fmla="*/ 2009775 w 7266609"/>
                <a:gd name="connsiteY35" fmla="*/ 2663306 h 3196706"/>
                <a:gd name="connsiteX36" fmla="*/ 2057400 w 7266609"/>
                <a:gd name="connsiteY36" fmla="*/ 2634731 h 3196706"/>
                <a:gd name="connsiteX37" fmla="*/ 2105025 w 7266609"/>
                <a:gd name="connsiteY37" fmla="*/ 2625206 h 3196706"/>
                <a:gd name="connsiteX38" fmla="*/ 2133600 w 7266609"/>
                <a:gd name="connsiteY38" fmla="*/ 2615681 h 3196706"/>
                <a:gd name="connsiteX39" fmla="*/ 2305050 w 7266609"/>
                <a:gd name="connsiteY39" fmla="*/ 2587106 h 3196706"/>
                <a:gd name="connsiteX40" fmla="*/ 2343150 w 7266609"/>
                <a:gd name="connsiteY40" fmla="*/ 2568056 h 3196706"/>
                <a:gd name="connsiteX41" fmla="*/ 2390775 w 7266609"/>
                <a:gd name="connsiteY41" fmla="*/ 2539481 h 3196706"/>
                <a:gd name="connsiteX42" fmla="*/ 2419350 w 7266609"/>
                <a:gd name="connsiteY42" fmla="*/ 2529956 h 3196706"/>
                <a:gd name="connsiteX43" fmla="*/ 2457450 w 7266609"/>
                <a:gd name="connsiteY43" fmla="*/ 2510906 h 3196706"/>
                <a:gd name="connsiteX44" fmla="*/ 2505075 w 7266609"/>
                <a:gd name="connsiteY44" fmla="*/ 2482331 h 3196706"/>
                <a:gd name="connsiteX45" fmla="*/ 2543175 w 7266609"/>
                <a:gd name="connsiteY45" fmla="*/ 2453756 h 3196706"/>
                <a:gd name="connsiteX46" fmla="*/ 2628900 w 7266609"/>
                <a:gd name="connsiteY46" fmla="*/ 2434706 h 3196706"/>
                <a:gd name="connsiteX47" fmla="*/ 2695575 w 7266609"/>
                <a:gd name="connsiteY47" fmla="*/ 2415656 h 3196706"/>
                <a:gd name="connsiteX48" fmla="*/ 2790825 w 7266609"/>
                <a:gd name="connsiteY48" fmla="*/ 2396606 h 3196706"/>
                <a:gd name="connsiteX49" fmla="*/ 2847975 w 7266609"/>
                <a:gd name="connsiteY49" fmla="*/ 2377556 h 3196706"/>
                <a:gd name="connsiteX50" fmla="*/ 2876550 w 7266609"/>
                <a:gd name="connsiteY50" fmla="*/ 2368031 h 3196706"/>
                <a:gd name="connsiteX51" fmla="*/ 2943225 w 7266609"/>
                <a:gd name="connsiteY51" fmla="*/ 2329931 h 3196706"/>
                <a:gd name="connsiteX52" fmla="*/ 2971800 w 7266609"/>
                <a:gd name="connsiteY52" fmla="*/ 2310881 h 3196706"/>
                <a:gd name="connsiteX53" fmla="*/ 3000375 w 7266609"/>
                <a:gd name="connsiteY53" fmla="*/ 2301356 h 3196706"/>
                <a:gd name="connsiteX54" fmla="*/ 3048000 w 7266609"/>
                <a:gd name="connsiteY54" fmla="*/ 2282306 h 3196706"/>
                <a:gd name="connsiteX55" fmla="*/ 3114675 w 7266609"/>
                <a:gd name="connsiteY55" fmla="*/ 2253731 h 3196706"/>
                <a:gd name="connsiteX56" fmla="*/ 3200400 w 7266609"/>
                <a:gd name="connsiteY56" fmla="*/ 2234681 h 3196706"/>
                <a:gd name="connsiteX57" fmla="*/ 3276600 w 7266609"/>
                <a:gd name="connsiteY57" fmla="*/ 2225156 h 3196706"/>
                <a:gd name="connsiteX58" fmla="*/ 3324225 w 7266609"/>
                <a:gd name="connsiteY58" fmla="*/ 2215631 h 3196706"/>
                <a:gd name="connsiteX59" fmla="*/ 3381375 w 7266609"/>
                <a:gd name="connsiteY59" fmla="*/ 2206106 h 3196706"/>
                <a:gd name="connsiteX60" fmla="*/ 3419475 w 7266609"/>
                <a:gd name="connsiteY60" fmla="*/ 2196581 h 3196706"/>
                <a:gd name="connsiteX61" fmla="*/ 3476625 w 7266609"/>
                <a:gd name="connsiteY61" fmla="*/ 2187056 h 3196706"/>
                <a:gd name="connsiteX62" fmla="*/ 3505200 w 7266609"/>
                <a:gd name="connsiteY62" fmla="*/ 2177531 h 3196706"/>
                <a:gd name="connsiteX63" fmla="*/ 3590925 w 7266609"/>
                <a:gd name="connsiteY63" fmla="*/ 2139431 h 3196706"/>
                <a:gd name="connsiteX64" fmla="*/ 3629025 w 7266609"/>
                <a:gd name="connsiteY64" fmla="*/ 2110856 h 3196706"/>
                <a:gd name="connsiteX65" fmla="*/ 3667125 w 7266609"/>
                <a:gd name="connsiteY65" fmla="*/ 2101331 h 3196706"/>
                <a:gd name="connsiteX66" fmla="*/ 3733800 w 7266609"/>
                <a:gd name="connsiteY66" fmla="*/ 2072756 h 3196706"/>
                <a:gd name="connsiteX67" fmla="*/ 3838575 w 7266609"/>
                <a:gd name="connsiteY67" fmla="*/ 2053706 h 3196706"/>
                <a:gd name="connsiteX68" fmla="*/ 3867150 w 7266609"/>
                <a:gd name="connsiteY68" fmla="*/ 2044181 h 3196706"/>
                <a:gd name="connsiteX69" fmla="*/ 3924300 w 7266609"/>
                <a:gd name="connsiteY69" fmla="*/ 2034656 h 3196706"/>
                <a:gd name="connsiteX70" fmla="*/ 3971925 w 7266609"/>
                <a:gd name="connsiteY70" fmla="*/ 2025131 h 3196706"/>
                <a:gd name="connsiteX71" fmla="*/ 4010025 w 7266609"/>
                <a:gd name="connsiteY71" fmla="*/ 2006081 h 3196706"/>
                <a:gd name="connsiteX72" fmla="*/ 4029075 w 7266609"/>
                <a:gd name="connsiteY72" fmla="*/ 1977506 h 3196706"/>
                <a:gd name="connsiteX73" fmla="*/ 4086225 w 7266609"/>
                <a:gd name="connsiteY73" fmla="*/ 1939406 h 3196706"/>
                <a:gd name="connsiteX74" fmla="*/ 4086225 w 7266609"/>
                <a:gd name="connsiteY74" fmla="*/ 1939406 h 3196706"/>
                <a:gd name="connsiteX75" fmla="*/ 4200525 w 7266609"/>
                <a:gd name="connsiteY75" fmla="*/ 1863206 h 3196706"/>
                <a:gd name="connsiteX76" fmla="*/ 4238625 w 7266609"/>
                <a:gd name="connsiteY76" fmla="*/ 1844156 h 3196706"/>
                <a:gd name="connsiteX77" fmla="*/ 4267200 w 7266609"/>
                <a:gd name="connsiteY77" fmla="*/ 1825106 h 3196706"/>
                <a:gd name="connsiteX78" fmla="*/ 4305300 w 7266609"/>
                <a:gd name="connsiteY78" fmla="*/ 1796531 h 3196706"/>
                <a:gd name="connsiteX79" fmla="*/ 4324350 w 7266609"/>
                <a:gd name="connsiteY79" fmla="*/ 1767956 h 3196706"/>
                <a:gd name="connsiteX80" fmla="*/ 4362450 w 7266609"/>
                <a:gd name="connsiteY80" fmla="*/ 1758431 h 3196706"/>
                <a:gd name="connsiteX81" fmla="*/ 4476750 w 7266609"/>
                <a:gd name="connsiteY81" fmla="*/ 1729856 h 3196706"/>
                <a:gd name="connsiteX82" fmla="*/ 4562475 w 7266609"/>
                <a:gd name="connsiteY82" fmla="*/ 1710806 h 3196706"/>
                <a:gd name="connsiteX83" fmla="*/ 4610100 w 7266609"/>
                <a:gd name="connsiteY83" fmla="*/ 1701281 h 3196706"/>
                <a:gd name="connsiteX84" fmla="*/ 4752975 w 7266609"/>
                <a:gd name="connsiteY84" fmla="*/ 1691756 h 3196706"/>
                <a:gd name="connsiteX85" fmla="*/ 4848225 w 7266609"/>
                <a:gd name="connsiteY85" fmla="*/ 1682231 h 3196706"/>
                <a:gd name="connsiteX86" fmla="*/ 4914900 w 7266609"/>
                <a:gd name="connsiteY86" fmla="*/ 1663181 h 3196706"/>
                <a:gd name="connsiteX87" fmla="*/ 4953000 w 7266609"/>
                <a:gd name="connsiteY87" fmla="*/ 1653656 h 3196706"/>
                <a:gd name="connsiteX88" fmla="*/ 5029200 w 7266609"/>
                <a:gd name="connsiteY88" fmla="*/ 1606031 h 3196706"/>
                <a:gd name="connsiteX89" fmla="*/ 5057775 w 7266609"/>
                <a:gd name="connsiteY89" fmla="*/ 1596506 h 3196706"/>
                <a:gd name="connsiteX90" fmla="*/ 5114925 w 7266609"/>
                <a:gd name="connsiteY90" fmla="*/ 1567931 h 3196706"/>
                <a:gd name="connsiteX91" fmla="*/ 5343525 w 7266609"/>
                <a:gd name="connsiteY91" fmla="*/ 1529831 h 3196706"/>
                <a:gd name="connsiteX92" fmla="*/ 5391150 w 7266609"/>
                <a:gd name="connsiteY92" fmla="*/ 1520306 h 3196706"/>
                <a:gd name="connsiteX93" fmla="*/ 5457825 w 7266609"/>
                <a:gd name="connsiteY93" fmla="*/ 1510781 h 3196706"/>
                <a:gd name="connsiteX94" fmla="*/ 5553075 w 7266609"/>
                <a:gd name="connsiteY94" fmla="*/ 1482206 h 3196706"/>
                <a:gd name="connsiteX95" fmla="*/ 5581650 w 7266609"/>
                <a:gd name="connsiteY95" fmla="*/ 1472681 h 3196706"/>
                <a:gd name="connsiteX96" fmla="*/ 5629275 w 7266609"/>
                <a:gd name="connsiteY96" fmla="*/ 1453631 h 3196706"/>
                <a:gd name="connsiteX97" fmla="*/ 5667375 w 7266609"/>
                <a:gd name="connsiteY97" fmla="*/ 1444106 h 3196706"/>
                <a:gd name="connsiteX98" fmla="*/ 5705475 w 7266609"/>
                <a:gd name="connsiteY98" fmla="*/ 1425056 h 3196706"/>
                <a:gd name="connsiteX99" fmla="*/ 5734050 w 7266609"/>
                <a:gd name="connsiteY99" fmla="*/ 1406006 h 3196706"/>
                <a:gd name="connsiteX100" fmla="*/ 5848350 w 7266609"/>
                <a:gd name="connsiteY100" fmla="*/ 1367906 h 3196706"/>
                <a:gd name="connsiteX101" fmla="*/ 6048375 w 7266609"/>
                <a:gd name="connsiteY101" fmla="*/ 1358381 h 3196706"/>
                <a:gd name="connsiteX102" fmla="*/ 6124575 w 7266609"/>
                <a:gd name="connsiteY102" fmla="*/ 1329806 h 3196706"/>
                <a:gd name="connsiteX103" fmla="*/ 6162675 w 7266609"/>
                <a:gd name="connsiteY103" fmla="*/ 1310756 h 3196706"/>
                <a:gd name="connsiteX104" fmla="*/ 6191250 w 7266609"/>
                <a:gd name="connsiteY104" fmla="*/ 1301231 h 3196706"/>
                <a:gd name="connsiteX105" fmla="*/ 6248400 w 7266609"/>
                <a:gd name="connsiteY105" fmla="*/ 1272656 h 3196706"/>
                <a:gd name="connsiteX106" fmla="*/ 6353175 w 7266609"/>
                <a:gd name="connsiteY106" fmla="*/ 1244081 h 3196706"/>
                <a:gd name="connsiteX107" fmla="*/ 6391275 w 7266609"/>
                <a:gd name="connsiteY107" fmla="*/ 1225031 h 3196706"/>
                <a:gd name="connsiteX108" fmla="*/ 6677025 w 7266609"/>
                <a:gd name="connsiteY108" fmla="*/ 1215506 h 3196706"/>
                <a:gd name="connsiteX109" fmla="*/ 6705600 w 7266609"/>
                <a:gd name="connsiteY109" fmla="*/ 1196456 h 3196706"/>
                <a:gd name="connsiteX110" fmla="*/ 6734175 w 7266609"/>
                <a:gd name="connsiteY110" fmla="*/ 1186931 h 3196706"/>
                <a:gd name="connsiteX111" fmla="*/ 6915150 w 7266609"/>
                <a:gd name="connsiteY111" fmla="*/ 1148831 h 3196706"/>
                <a:gd name="connsiteX112" fmla="*/ 7010400 w 7266609"/>
                <a:gd name="connsiteY112" fmla="*/ 1110731 h 3196706"/>
                <a:gd name="connsiteX113" fmla="*/ 7038975 w 7266609"/>
                <a:gd name="connsiteY113" fmla="*/ 1101206 h 3196706"/>
                <a:gd name="connsiteX114" fmla="*/ 7153275 w 7266609"/>
                <a:gd name="connsiteY114" fmla="*/ 1082156 h 3196706"/>
                <a:gd name="connsiteX115" fmla="*/ 7210425 w 7266609"/>
                <a:gd name="connsiteY115" fmla="*/ 1063106 h 3196706"/>
                <a:gd name="connsiteX116" fmla="*/ 7239000 w 7266609"/>
                <a:gd name="connsiteY116" fmla="*/ 1044056 h 3196706"/>
                <a:gd name="connsiteX117" fmla="*/ 7248525 w 7266609"/>
                <a:gd name="connsiteY117" fmla="*/ 701156 h 3196706"/>
                <a:gd name="connsiteX118" fmla="*/ 7248525 w 7266609"/>
                <a:gd name="connsiteY118" fmla="*/ 5831 h 3196706"/>
                <a:gd name="connsiteX119" fmla="*/ 7200900 w 7266609"/>
                <a:gd name="connsiteY119" fmla="*/ 15356 h 3196706"/>
                <a:gd name="connsiteX120" fmla="*/ 7172325 w 7266609"/>
                <a:gd name="connsiteY120" fmla="*/ 24881 h 3196706"/>
                <a:gd name="connsiteX121" fmla="*/ 7096125 w 7266609"/>
                <a:gd name="connsiteY121" fmla="*/ 62981 h 3196706"/>
                <a:gd name="connsiteX122" fmla="*/ 7058025 w 7266609"/>
                <a:gd name="connsiteY122" fmla="*/ 72506 h 3196706"/>
                <a:gd name="connsiteX123" fmla="*/ 6934200 w 7266609"/>
                <a:gd name="connsiteY123" fmla="*/ 148706 h 3196706"/>
                <a:gd name="connsiteX124" fmla="*/ 6848475 w 7266609"/>
                <a:gd name="connsiteY124" fmla="*/ 177281 h 3196706"/>
                <a:gd name="connsiteX125" fmla="*/ 6810375 w 7266609"/>
                <a:gd name="connsiteY125" fmla="*/ 186806 h 3196706"/>
                <a:gd name="connsiteX126" fmla="*/ 6772275 w 7266609"/>
                <a:gd name="connsiteY126" fmla="*/ 205856 h 3196706"/>
                <a:gd name="connsiteX127" fmla="*/ 6734175 w 7266609"/>
                <a:gd name="connsiteY127" fmla="*/ 215381 h 3196706"/>
                <a:gd name="connsiteX128" fmla="*/ 6648450 w 7266609"/>
                <a:gd name="connsiteY128" fmla="*/ 253481 h 3196706"/>
                <a:gd name="connsiteX129" fmla="*/ 6524625 w 7266609"/>
                <a:gd name="connsiteY129" fmla="*/ 291581 h 3196706"/>
                <a:gd name="connsiteX130" fmla="*/ 6410325 w 7266609"/>
                <a:gd name="connsiteY130" fmla="*/ 320156 h 3196706"/>
                <a:gd name="connsiteX131" fmla="*/ 6372225 w 7266609"/>
                <a:gd name="connsiteY131" fmla="*/ 339206 h 3196706"/>
                <a:gd name="connsiteX132" fmla="*/ 6276975 w 7266609"/>
                <a:gd name="connsiteY132" fmla="*/ 367781 h 3196706"/>
                <a:gd name="connsiteX133" fmla="*/ 6143625 w 7266609"/>
                <a:gd name="connsiteY133" fmla="*/ 415406 h 3196706"/>
                <a:gd name="connsiteX134" fmla="*/ 6067425 w 7266609"/>
                <a:gd name="connsiteY134" fmla="*/ 443981 h 3196706"/>
                <a:gd name="connsiteX135" fmla="*/ 6010275 w 7266609"/>
                <a:gd name="connsiteY135" fmla="*/ 463031 h 3196706"/>
                <a:gd name="connsiteX136" fmla="*/ 5934075 w 7266609"/>
                <a:gd name="connsiteY136" fmla="*/ 510656 h 3196706"/>
                <a:gd name="connsiteX137" fmla="*/ 5895975 w 7266609"/>
                <a:gd name="connsiteY137" fmla="*/ 539231 h 3196706"/>
                <a:gd name="connsiteX138" fmla="*/ 5857875 w 7266609"/>
                <a:gd name="connsiteY138" fmla="*/ 558281 h 3196706"/>
                <a:gd name="connsiteX139" fmla="*/ 5829300 w 7266609"/>
                <a:gd name="connsiteY139" fmla="*/ 577331 h 3196706"/>
                <a:gd name="connsiteX140" fmla="*/ 5734050 w 7266609"/>
                <a:gd name="connsiteY140" fmla="*/ 615431 h 3196706"/>
                <a:gd name="connsiteX141" fmla="*/ 5686425 w 7266609"/>
                <a:gd name="connsiteY141" fmla="*/ 634481 h 3196706"/>
                <a:gd name="connsiteX142" fmla="*/ 5648325 w 7266609"/>
                <a:gd name="connsiteY142" fmla="*/ 653531 h 3196706"/>
                <a:gd name="connsiteX143" fmla="*/ 5553075 w 7266609"/>
                <a:gd name="connsiteY143" fmla="*/ 691631 h 3196706"/>
                <a:gd name="connsiteX144" fmla="*/ 5524500 w 7266609"/>
                <a:gd name="connsiteY144" fmla="*/ 701156 h 3196706"/>
                <a:gd name="connsiteX145" fmla="*/ 5457825 w 7266609"/>
                <a:gd name="connsiteY145" fmla="*/ 758306 h 3196706"/>
                <a:gd name="connsiteX146" fmla="*/ 5372100 w 7266609"/>
                <a:gd name="connsiteY146" fmla="*/ 786881 h 3196706"/>
                <a:gd name="connsiteX147" fmla="*/ 5314950 w 7266609"/>
                <a:gd name="connsiteY147" fmla="*/ 805931 h 3196706"/>
                <a:gd name="connsiteX148" fmla="*/ 5267325 w 7266609"/>
                <a:gd name="connsiteY148" fmla="*/ 824981 h 3196706"/>
                <a:gd name="connsiteX149" fmla="*/ 5153025 w 7266609"/>
                <a:gd name="connsiteY149" fmla="*/ 863081 h 3196706"/>
                <a:gd name="connsiteX150" fmla="*/ 5124450 w 7266609"/>
                <a:gd name="connsiteY150" fmla="*/ 872606 h 3196706"/>
                <a:gd name="connsiteX151" fmla="*/ 5076825 w 7266609"/>
                <a:gd name="connsiteY151" fmla="*/ 891656 h 3196706"/>
                <a:gd name="connsiteX152" fmla="*/ 5038725 w 7266609"/>
                <a:gd name="connsiteY152" fmla="*/ 901181 h 3196706"/>
                <a:gd name="connsiteX153" fmla="*/ 5000625 w 7266609"/>
                <a:gd name="connsiteY153" fmla="*/ 920231 h 3196706"/>
                <a:gd name="connsiteX154" fmla="*/ 4953000 w 7266609"/>
                <a:gd name="connsiteY154" fmla="*/ 939281 h 3196706"/>
                <a:gd name="connsiteX155" fmla="*/ 4914900 w 7266609"/>
                <a:gd name="connsiteY155" fmla="*/ 958331 h 3196706"/>
                <a:gd name="connsiteX156" fmla="*/ 4772025 w 7266609"/>
                <a:gd name="connsiteY156" fmla="*/ 1005956 h 3196706"/>
                <a:gd name="connsiteX157" fmla="*/ 4724400 w 7266609"/>
                <a:gd name="connsiteY157" fmla="*/ 1034531 h 3196706"/>
                <a:gd name="connsiteX158" fmla="*/ 4648200 w 7266609"/>
                <a:gd name="connsiteY158" fmla="*/ 1072631 h 3196706"/>
                <a:gd name="connsiteX159" fmla="*/ 4619625 w 7266609"/>
                <a:gd name="connsiteY159" fmla="*/ 1082156 h 3196706"/>
                <a:gd name="connsiteX160" fmla="*/ 4572000 w 7266609"/>
                <a:gd name="connsiteY160" fmla="*/ 1110731 h 3196706"/>
                <a:gd name="connsiteX161" fmla="*/ 4533900 w 7266609"/>
                <a:gd name="connsiteY161" fmla="*/ 1129781 h 3196706"/>
                <a:gd name="connsiteX162" fmla="*/ 4486275 w 7266609"/>
                <a:gd name="connsiteY162" fmla="*/ 1158356 h 3196706"/>
                <a:gd name="connsiteX163" fmla="*/ 4438650 w 7266609"/>
                <a:gd name="connsiteY163" fmla="*/ 1177406 h 3196706"/>
                <a:gd name="connsiteX164" fmla="*/ 4381500 w 7266609"/>
                <a:gd name="connsiteY164" fmla="*/ 1215506 h 3196706"/>
                <a:gd name="connsiteX165" fmla="*/ 4352925 w 7266609"/>
                <a:gd name="connsiteY165" fmla="*/ 1234556 h 3196706"/>
                <a:gd name="connsiteX166" fmla="*/ 4276725 w 7266609"/>
                <a:gd name="connsiteY166" fmla="*/ 1272656 h 3196706"/>
                <a:gd name="connsiteX167" fmla="*/ 4162425 w 7266609"/>
                <a:gd name="connsiteY167" fmla="*/ 1329806 h 3196706"/>
                <a:gd name="connsiteX168" fmla="*/ 4057650 w 7266609"/>
                <a:gd name="connsiteY168" fmla="*/ 1377431 h 3196706"/>
                <a:gd name="connsiteX169" fmla="*/ 4029075 w 7266609"/>
                <a:gd name="connsiteY169" fmla="*/ 1396481 h 3196706"/>
                <a:gd name="connsiteX170" fmla="*/ 3971925 w 7266609"/>
                <a:gd name="connsiteY170" fmla="*/ 1415531 h 3196706"/>
                <a:gd name="connsiteX171" fmla="*/ 3924300 w 7266609"/>
                <a:gd name="connsiteY171" fmla="*/ 1444106 h 3196706"/>
                <a:gd name="connsiteX172" fmla="*/ 3895725 w 7266609"/>
                <a:gd name="connsiteY172" fmla="*/ 1453631 h 3196706"/>
                <a:gd name="connsiteX173" fmla="*/ 3867150 w 7266609"/>
                <a:gd name="connsiteY173" fmla="*/ 1472681 h 3196706"/>
                <a:gd name="connsiteX174" fmla="*/ 3838575 w 7266609"/>
                <a:gd name="connsiteY174" fmla="*/ 1482206 h 3196706"/>
                <a:gd name="connsiteX175" fmla="*/ 3743325 w 7266609"/>
                <a:gd name="connsiteY175" fmla="*/ 1520306 h 3196706"/>
                <a:gd name="connsiteX176" fmla="*/ 3695700 w 7266609"/>
                <a:gd name="connsiteY176" fmla="*/ 1539356 h 3196706"/>
                <a:gd name="connsiteX177" fmla="*/ 3629025 w 7266609"/>
                <a:gd name="connsiteY177" fmla="*/ 1577456 h 3196706"/>
                <a:gd name="connsiteX178" fmla="*/ 3514725 w 7266609"/>
                <a:gd name="connsiteY178" fmla="*/ 1615556 h 3196706"/>
                <a:gd name="connsiteX179" fmla="*/ 3352800 w 7266609"/>
                <a:gd name="connsiteY179" fmla="*/ 1701281 h 3196706"/>
                <a:gd name="connsiteX180" fmla="*/ 3286125 w 7266609"/>
                <a:gd name="connsiteY180" fmla="*/ 1729856 h 3196706"/>
                <a:gd name="connsiteX181" fmla="*/ 3219450 w 7266609"/>
                <a:gd name="connsiteY181" fmla="*/ 1758431 h 3196706"/>
                <a:gd name="connsiteX182" fmla="*/ 3143250 w 7266609"/>
                <a:gd name="connsiteY182" fmla="*/ 1806056 h 3196706"/>
                <a:gd name="connsiteX183" fmla="*/ 3086100 w 7266609"/>
                <a:gd name="connsiteY183" fmla="*/ 1834631 h 3196706"/>
                <a:gd name="connsiteX184" fmla="*/ 2990850 w 7266609"/>
                <a:gd name="connsiteY184" fmla="*/ 1882256 h 3196706"/>
                <a:gd name="connsiteX185" fmla="*/ 2933700 w 7266609"/>
                <a:gd name="connsiteY185" fmla="*/ 1910831 h 3196706"/>
                <a:gd name="connsiteX186" fmla="*/ 2857500 w 7266609"/>
                <a:gd name="connsiteY186" fmla="*/ 1929881 h 3196706"/>
                <a:gd name="connsiteX187" fmla="*/ 2781300 w 7266609"/>
                <a:gd name="connsiteY187" fmla="*/ 1967981 h 3196706"/>
                <a:gd name="connsiteX188" fmla="*/ 2743200 w 7266609"/>
                <a:gd name="connsiteY188" fmla="*/ 1987031 h 3196706"/>
                <a:gd name="connsiteX189" fmla="*/ 2686050 w 7266609"/>
                <a:gd name="connsiteY189" fmla="*/ 2006081 h 3196706"/>
                <a:gd name="connsiteX190" fmla="*/ 2647950 w 7266609"/>
                <a:gd name="connsiteY190" fmla="*/ 2025131 h 3196706"/>
                <a:gd name="connsiteX191" fmla="*/ 2581275 w 7266609"/>
                <a:gd name="connsiteY191" fmla="*/ 2044181 h 3196706"/>
                <a:gd name="connsiteX192" fmla="*/ 2543175 w 7266609"/>
                <a:gd name="connsiteY192" fmla="*/ 2063231 h 3196706"/>
                <a:gd name="connsiteX193" fmla="*/ 2457450 w 7266609"/>
                <a:gd name="connsiteY193" fmla="*/ 2101331 h 3196706"/>
                <a:gd name="connsiteX194" fmla="*/ 2295525 w 7266609"/>
                <a:gd name="connsiteY194" fmla="*/ 2177531 h 3196706"/>
                <a:gd name="connsiteX195" fmla="*/ 2257425 w 7266609"/>
                <a:gd name="connsiteY195" fmla="*/ 2206106 h 3196706"/>
                <a:gd name="connsiteX196" fmla="*/ 2228850 w 7266609"/>
                <a:gd name="connsiteY196" fmla="*/ 2215631 h 3196706"/>
                <a:gd name="connsiteX197" fmla="*/ 2162175 w 7266609"/>
                <a:gd name="connsiteY197" fmla="*/ 2234681 h 3196706"/>
                <a:gd name="connsiteX198" fmla="*/ 2019300 w 7266609"/>
                <a:gd name="connsiteY198" fmla="*/ 2310881 h 3196706"/>
                <a:gd name="connsiteX199" fmla="*/ 1924050 w 7266609"/>
                <a:gd name="connsiteY199" fmla="*/ 2348981 h 3196706"/>
                <a:gd name="connsiteX200" fmla="*/ 1809750 w 7266609"/>
                <a:gd name="connsiteY200" fmla="*/ 2406131 h 3196706"/>
                <a:gd name="connsiteX201" fmla="*/ 1781175 w 7266609"/>
                <a:gd name="connsiteY201" fmla="*/ 2425181 h 3196706"/>
                <a:gd name="connsiteX202" fmla="*/ 1733550 w 7266609"/>
                <a:gd name="connsiteY202" fmla="*/ 2444231 h 3196706"/>
                <a:gd name="connsiteX203" fmla="*/ 1685925 w 7266609"/>
                <a:gd name="connsiteY203" fmla="*/ 2472806 h 3196706"/>
                <a:gd name="connsiteX204" fmla="*/ 1657350 w 7266609"/>
                <a:gd name="connsiteY204" fmla="*/ 2491856 h 3196706"/>
                <a:gd name="connsiteX205" fmla="*/ 1619250 w 7266609"/>
                <a:gd name="connsiteY205" fmla="*/ 2501381 h 3196706"/>
                <a:gd name="connsiteX206" fmla="*/ 1562100 w 7266609"/>
                <a:gd name="connsiteY206" fmla="*/ 2529956 h 3196706"/>
                <a:gd name="connsiteX207" fmla="*/ 1409700 w 7266609"/>
                <a:gd name="connsiteY207" fmla="*/ 2606156 h 3196706"/>
                <a:gd name="connsiteX208" fmla="*/ 1381125 w 7266609"/>
                <a:gd name="connsiteY208" fmla="*/ 2615681 h 3196706"/>
                <a:gd name="connsiteX209" fmla="*/ 1352550 w 7266609"/>
                <a:gd name="connsiteY209" fmla="*/ 2634731 h 3196706"/>
                <a:gd name="connsiteX210" fmla="*/ 1323975 w 7266609"/>
                <a:gd name="connsiteY210" fmla="*/ 2644256 h 3196706"/>
                <a:gd name="connsiteX211" fmla="*/ 1295400 w 7266609"/>
                <a:gd name="connsiteY211" fmla="*/ 2663306 h 3196706"/>
                <a:gd name="connsiteX212" fmla="*/ 1171575 w 7266609"/>
                <a:gd name="connsiteY212" fmla="*/ 2710931 h 3196706"/>
                <a:gd name="connsiteX213" fmla="*/ 1095375 w 7266609"/>
                <a:gd name="connsiteY213" fmla="*/ 2749031 h 3196706"/>
                <a:gd name="connsiteX214" fmla="*/ 1038225 w 7266609"/>
                <a:gd name="connsiteY214" fmla="*/ 2768081 h 3196706"/>
                <a:gd name="connsiteX215" fmla="*/ 971550 w 7266609"/>
                <a:gd name="connsiteY215" fmla="*/ 2787131 h 3196706"/>
                <a:gd name="connsiteX216" fmla="*/ 828675 w 7266609"/>
                <a:gd name="connsiteY216" fmla="*/ 2863331 h 3196706"/>
                <a:gd name="connsiteX217" fmla="*/ 800100 w 7266609"/>
                <a:gd name="connsiteY217" fmla="*/ 2872856 h 3196706"/>
                <a:gd name="connsiteX218" fmla="*/ 733425 w 7266609"/>
                <a:gd name="connsiteY218" fmla="*/ 2891906 h 3196706"/>
                <a:gd name="connsiteX219" fmla="*/ 619125 w 7266609"/>
                <a:gd name="connsiteY219" fmla="*/ 2930006 h 3196706"/>
                <a:gd name="connsiteX220" fmla="*/ 581025 w 7266609"/>
                <a:gd name="connsiteY220" fmla="*/ 2939531 h 3196706"/>
                <a:gd name="connsiteX221" fmla="*/ 466725 w 7266609"/>
                <a:gd name="connsiteY221" fmla="*/ 2987156 h 3196706"/>
                <a:gd name="connsiteX222" fmla="*/ 438150 w 7266609"/>
                <a:gd name="connsiteY222" fmla="*/ 2996681 h 3196706"/>
                <a:gd name="connsiteX223" fmla="*/ 342900 w 7266609"/>
                <a:gd name="connsiteY223" fmla="*/ 3034781 h 3196706"/>
                <a:gd name="connsiteX224" fmla="*/ 228600 w 7266609"/>
                <a:gd name="connsiteY224" fmla="*/ 3091931 h 3196706"/>
                <a:gd name="connsiteX225" fmla="*/ 152400 w 7266609"/>
                <a:gd name="connsiteY225" fmla="*/ 3120506 h 3196706"/>
                <a:gd name="connsiteX226" fmla="*/ 76200 w 7266609"/>
                <a:gd name="connsiteY226" fmla="*/ 3149081 h 3196706"/>
                <a:gd name="connsiteX227" fmla="*/ 0 w 7266609"/>
                <a:gd name="connsiteY227" fmla="*/ 3196706 h 319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7266609" h="3196706">
                  <a:moveTo>
                    <a:pt x="0" y="3196706"/>
                  </a:moveTo>
                  <a:cubicBezTo>
                    <a:pt x="22225" y="3193531"/>
                    <a:pt x="45015" y="3193088"/>
                    <a:pt x="66675" y="3187181"/>
                  </a:cubicBezTo>
                  <a:cubicBezTo>
                    <a:pt x="80374" y="3183445"/>
                    <a:pt x="91724" y="3173724"/>
                    <a:pt x="104775" y="3168131"/>
                  </a:cubicBezTo>
                  <a:cubicBezTo>
                    <a:pt x="114003" y="3164176"/>
                    <a:pt x="123696" y="3161364"/>
                    <a:pt x="133350" y="3158606"/>
                  </a:cubicBezTo>
                  <a:cubicBezTo>
                    <a:pt x="145937" y="3155010"/>
                    <a:pt x="159193" y="3153678"/>
                    <a:pt x="171450" y="3149081"/>
                  </a:cubicBezTo>
                  <a:cubicBezTo>
                    <a:pt x="184745" y="3144095"/>
                    <a:pt x="195897" y="3133932"/>
                    <a:pt x="209550" y="3130031"/>
                  </a:cubicBezTo>
                  <a:cubicBezTo>
                    <a:pt x="265714" y="3113984"/>
                    <a:pt x="323416" y="3108654"/>
                    <a:pt x="381000" y="3101456"/>
                  </a:cubicBezTo>
                  <a:cubicBezTo>
                    <a:pt x="390525" y="3098281"/>
                    <a:pt x="399835" y="3094366"/>
                    <a:pt x="409575" y="3091931"/>
                  </a:cubicBezTo>
                  <a:cubicBezTo>
                    <a:pt x="488141" y="3072289"/>
                    <a:pt x="426854" y="3092437"/>
                    <a:pt x="495300" y="3072881"/>
                  </a:cubicBezTo>
                  <a:cubicBezTo>
                    <a:pt x="542117" y="3059505"/>
                    <a:pt x="511111" y="3064436"/>
                    <a:pt x="571500" y="3044306"/>
                  </a:cubicBezTo>
                  <a:cubicBezTo>
                    <a:pt x="583919" y="3040166"/>
                    <a:pt x="597013" y="3038377"/>
                    <a:pt x="609600" y="3034781"/>
                  </a:cubicBezTo>
                  <a:cubicBezTo>
                    <a:pt x="638643" y="3026483"/>
                    <a:pt x="644017" y="3020694"/>
                    <a:pt x="676275" y="3015731"/>
                  </a:cubicBezTo>
                  <a:cubicBezTo>
                    <a:pt x="704692" y="3011359"/>
                    <a:pt x="733425" y="3009381"/>
                    <a:pt x="762000" y="3006206"/>
                  </a:cubicBezTo>
                  <a:cubicBezTo>
                    <a:pt x="771525" y="3003031"/>
                    <a:pt x="780835" y="2999116"/>
                    <a:pt x="790575" y="2996681"/>
                  </a:cubicBezTo>
                  <a:cubicBezTo>
                    <a:pt x="806281" y="2992754"/>
                    <a:pt x="822693" y="2991808"/>
                    <a:pt x="838200" y="2987156"/>
                  </a:cubicBezTo>
                  <a:cubicBezTo>
                    <a:pt x="854577" y="2982243"/>
                    <a:pt x="869757" y="2973949"/>
                    <a:pt x="885825" y="2968106"/>
                  </a:cubicBezTo>
                  <a:cubicBezTo>
                    <a:pt x="904696" y="2961244"/>
                    <a:pt x="925014" y="2958036"/>
                    <a:pt x="942975" y="2949056"/>
                  </a:cubicBezTo>
                  <a:cubicBezTo>
                    <a:pt x="955675" y="2942706"/>
                    <a:pt x="968024" y="2935599"/>
                    <a:pt x="981075" y="2930006"/>
                  </a:cubicBezTo>
                  <a:cubicBezTo>
                    <a:pt x="990303" y="2926051"/>
                    <a:pt x="1000670" y="2924971"/>
                    <a:pt x="1009650" y="2920481"/>
                  </a:cubicBezTo>
                  <a:cubicBezTo>
                    <a:pt x="1019889" y="2915361"/>
                    <a:pt x="1027703" y="2905940"/>
                    <a:pt x="1038225" y="2901431"/>
                  </a:cubicBezTo>
                  <a:cubicBezTo>
                    <a:pt x="1050257" y="2896274"/>
                    <a:pt x="1064068" y="2896503"/>
                    <a:pt x="1076325" y="2891906"/>
                  </a:cubicBezTo>
                  <a:cubicBezTo>
                    <a:pt x="1089620" y="2886920"/>
                    <a:pt x="1100469" y="2875473"/>
                    <a:pt x="1114425" y="2872856"/>
                  </a:cubicBezTo>
                  <a:cubicBezTo>
                    <a:pt x="1152002" y="2865810"/>
                    <a:pt x="1190625" y="2866506"/>
                    <a:pt x="1228725" y="2863331"/>
                  </a:cubicBezTo>
                  <a:cubicBezTo>
                    <a:pt x="1244600" y="2860156"/>
                    <a:pt x="1260349" y="2856268"/>
                    <a:pt x="1276350" y="2853806"/>
                  </a:cubicBezTo>
                  <a:cubicBezTo>
                    <a:pt x="1301650" y="2849914"/>
                    <a:pt x="1327521" y="2849644"/>
                    <a:pt x="1352550" y="2844281"/>
                  </a:cubicBezTo>
                  <a:cubicBezTo>
                    <a:pt x="1372185" y="2840074"/>
                    <a:pt x="1390219" y="2830101"/>
                    <a:pt x="1409700" y="2825231"/>
                  </a:cubicBezTo>
                  <a:cubicBezTo>
                    <a:pt x="1422400" y="2822056"/>
                    <a:pt x="1435021" y="2818546"/>
                    <a:pt x="1447800" y="2815706"/>
                  </a:cubicBezTo>
                  <a:cubicBezTo>
                    <a:pt x="1463604" y="2812194"/>
                    <a:pt x="1479918" y="2810833"/>
                    <a:pt x="1495425" y="2806181"/>
                  </a:cubicBezTo>
                  <a:cubicBezTo>
                    <a:pt x="1511802" y="2801268"/>
                    <a:pt x="1526673" y="2792044"/>
                    <a:pt x="1543050" y="2787131"/>
                  </a:cubicBezTo>
                  <a:cubicBezTo>
                    <a:pt x="1558557" y="2782479"/>
                    <a:pt x="1574674" y="2780068"/>
                    <a:pt x="1590675" y="2777606"/>
                  </a:cubicBezTo>
                  <a:cubicBezTo>
                    <a:pt x="1645734" y="2769135"/>
                    <a:pt x="1709156" y="2766687"/>
                    <a:pt x="1762125" y="2749031"/>
                  </a:cubicBezTo>
                  <a:cubicBezTo>
                    <a:pt x="1829138" y="2726693"/>
                    <a:pt x="1746410" y="2755766"/>
                    <a:pt x="1828800" y="2720456"/>
                  </a:cubicBezTo>
                  <a:cubicBezTo>
                    <a:pt x="1838028" y="2716501"/>
                    <a:pt x="1847721" y="2713689"/>
                    <a:pt x="1857375" y="2710931"/>
                  </a:cubicBezTo>
                  <a:cubicBezTo>
                    <a:pt x="1888762" y="2701963"/>
                    <a:pt x="1910364" y="2698428"/>
                    <a:pt x="1943100" y="2691881"/>
                  </a:cubicBezTo>
                  <a:cubicBezTo>
                    <a:pt x="1955800" y="2685531"/>
                    <a:pt x="1968149" y="2678424"/>
                    <a:pt x="1981200" y="2672831"/>
                  </a:cubicBezTo>
                  <a:cubicBezTo>
                    <a:pt x="1990428" y="2668876"/>
                    <a:pt x="2000795" y="2667796"/>
                    <a:pt x="2009775" y="2663306"/>
                  </a:cubicBezTo>
                  <a:cubicBezTo>
                    <a:pt x="2026334" y="2655027"/>
                    <a:pt x="2040211" y="2641607"/>
                    <a:pt x="2057400" y="2634731"/>
                  </a:cubicBezTo>
                  <a:cubicBezTo>
                    <a:pt x="2072431" y="2628718"/>
                    <a:pt x="2089319" y="2629133"/>
                    <a:pt x="2105025" y="2625206"/>
                  </a:cubicBezTo>
                  <a:cubicBezTo>
                    <a:pt x="2114765" y="2622771"/>
                    <a:pt x="2123817" y="2617939"/>
                    <a:pt x="2133600" y="2615681"/>
                  </a:cubicBezTo>
                  <a:cubicBezTo>
                    <a:pt x="2218940" y="2595987"/>
                    <a:pt x="2224400" y="2597187"/>
                    <a:pt x="2305050" y="2587106"/>
                  </a:cubicBezTo>
                  <a:cubicBezTo>
                    <a:pt x="2317750" y="2580756"/>
                    <a:pt x="2330738" y="2574952"/>
                    <a:pt x="2343150" y="2568056"/>
                  </a:cubicBezTo>
                  <a:cubicBezTo>
                    <a:pt x="2359334" y="2559065"/>
                    <a:pt x="2374216" y="2547760"/>
                    <a:pt x="2390775" y="2539481"/>
                  </a:cubicBezTo>
                  <a:cubicBezTo>
                    <a:pt x="2399755" y="2534991"/>
                    <a:pt x="2410122" y="2533911"/>
                    <a:pt x="2419350" y="2529956"/>
                  </a:cubicBezTo>
                  <a:cubicBezTo>
                    <a:pt x="2432401" y="2524363"/>
                    <a:pt x="2445038" y="2517802"/>
                    <a:pt x="2457450" y="2510906"/>
                  </a:cubicBezTo>
                  <a:cubicBezTo>
                    <a:pt x="2473634" y="2501915"/>
                    <a:pt x="2489671" y="2492600"/>
                    <a:pt x="2505075" y="2482331"/>
                  </a:cubicBezTo>
                  <a:cubicBezTo>
                    <a:pt x="2518284" y="2473525"/>
                    <a:pt x="2528976" y="2460856"/>
                    <a:pt x="2543175" y="2453756"/>
                  </a:cubicBezTo>
                  <a:cubicBezTo>
                    <a:pt x="2552953" y="2448867"/>
                    <a:pt x="2622888" y="2436209"/>
                    <a:pt x="2628900" y="2434706"/>
                  </a:cubicBezTo>
                  <a:cubicBezTo>
                    <a:pt x="2651324" y="2429100"/>
                    <a:pt x="2673075" y="2420950"/>
                    <a:pt x="2695575" y="2415656"/>
                  </a:cubicBezTo>
                  <a:cubicBezTo>
                    <a:pt x="2727093" y="2408240"/>
                    <a:pt x="2760108" y="2406845"/>
                    <a:pt x="2790825" y="2396606"/>
                  </a:cubicBezTo>
                  <a:lnTo>
                    <a:pt x="2847975" y="2377556"/>
                  </a:lnTo>
                  <a:lnTo>
                    <a:pt x="2876550" y="2368031"/>
                  </a:lnTo>
                  <a:cubicBezTo>
                    <a:pt x="2968678" y="2298935"/>
                    <a:pt x="2870499" y="2366294"/>
                    <a:pt x="2943225" y="2329931"/>
                  </a:cubicBezTo>
                  <a:cubicBezTo>
                    <a:pt x="2953464" y="2324811"/>
                    <a:pt x="2961561" y="2316001"/>
                    <a:pt x="2971800" y="2310881"/>
                  </a:cubicBezTo>
                  <a:cubicBezTo>
                    <a:pt x="2980780" y="2306391"/>
                    <a:pt x="2990974" y="2304881"/>
                    <a:pt x="3000375" y="2301356"/>
                  </a:cubicBezTo>
                  <a:cubicBezTo>
                    <a:pt x="3016384" y="2295353"/>
                    <a:pt x="3032376" y="2289250"/>
                    <a:pt x="3048000" y="2282306"/>
                  </a:cubicBezTo>
                  <a:cubicBezTo>
                    <a:pt x="3093720" y="2261986"/>
                    <a:pt x="3073591" y="2265469"/>
                    <a:pt x="3114675" y="2253731"/>
                  </a:cubicBezTo>
                  <a:cubicBezTo>
                    <a:pt x="3136797" y="2247410"/>
                    <a:pt x="3179122" y="2237955"/>
                    <a:pt x="3200400" y="2234681"/>
                  </a:cubicBezTo>
                  <a:cubicBezTo>
                    <a:pt x="3225700" y="2230789"/>
                    <a:pt x="3251300" y="2229048"/>
                    <a:pt x="3276600" y="2225156"/>
                  </a:cubicBezTo>
                  <a:cubicBezTo>
                    <a:pt x="3292601" y="2222694"/>
                    <a:pt x="3308297" y="2218527"/>
                    <a:pt x="3324225" y="2215631"/>
                  </a:cubicBezTo>
                  <a:cubicBezTo>
                    <a:pt x="3343226" y="2212176"/>
                    <a:pt x="3362437" y="2209894"/>
                    <a:pt x="3381375" y="2206106"/>
                  </a:cubicBezTo>
                  <a:cubicBezTo>
                    <a:pt x="3394212" y="2203539"/>
                    <a:pt x="3406638" y="2199148"/>
                    <a:pt x="3419475" y="2196581"/>
                  </a:cubicBezTo>
                  <a:cubicBezTo>
                    <a:pt x="3438413" y="2192793"/>
                    <a:pt x="3457772" y="2191246"/>
                    <a:pt x="3476625" y="2187056"/>
                  </a:cubicBezTo>
                  <a:cubicBezTo>
                    <a:pt x="3486426" y="2184878"/>
                    <a:pt x="3495799" y="2181056"/>
                    <a:pt x="3505200" y="2177531"/>
                  </a:cubicBezTo>
                  <a:cubicBezTo>
                    <a:pt x="3527781" y="2169063"/>
                    <a:pt x="3569278" y="2152960"/>
                    <a:pt x="3590925" y="2139431"/>
                  </a:cubicBezTo>
                  <a:cubicBezTo>
                    <a:pt x="3604387" y="2131017"/>
                    <a:pt x="3614826" y="2117956"/>
                    <a:pt x="3629025" y="2110856"/>
                  </a:cubicBezTo>
                  <a:cubicBezTo>
                    <a:pt x="3640734" y="2105002"/>
                    <a:pt x="3654822" y="2105805"/>
                    <a:pt x="3667125" y="2101331"/>
                  </a:cubicBezTo>
                  <a:cubicBezTo>
                    <a:pt x="3689849" y="2093068"/>
                    <a:pt x="3711076" y="2081019"/>
                    <a:pt x="3733800" y="2072756"/>
                  </a:cubicBezTo>
                  <a:cubicBezTo>
                    <a:pt x="3762860" y="2062189"/>
                    <a:pt x="3811798" y="2057531"/>
                    <a:pt x="3838575" y="2053706"/>
                  </a:cubicBezTo>
                  <a:cubicBezTo>
                    <a:pt x="3848100" y="2050531"/>
                    <a:pt x="3857349" y="2046359"/>
                    <a:pt x="3867150" y="2044181"/>
                  </a:cubicBezTo>
                  <a:cubicBezTo>
                    <a:pt x="3886003" y="2039991"/>
                    <a:pt x="3905299" y="2038111"/>
                    <a:pt x="3924300" y="2034656"/>
                  </a:cubicBezTo>
                  <a:cubicBezTo>
                    <a:pt x="3940228" y="2031760"/>
                    <a:pt x="3956050" y="2028306"/>
                    <a:pt x="3971925" y="2025131"/>
                  </a:cubicBezTo>
                  <a:cubicBezTo>
                    <a:pt x="3984625" y="2018781"/>
                    <a:pt x="3999117" y="2015171"/>
                    <a:pt x="4010025" y="2006081"/>
                  </a:cubicBezTo>
                  <a:cubicBezTo>
                    <a:pt x="4018819" y="1998752"/>
                    <a:pt x="4020460" y="1985044"/>
                    <a:pt x="4029075" y="1977506"/>
                  </a:cubicBezTo>
                  <a:cubicBezTo>
                    <a:pt x="4046305" y="1962429"/>
                    <a:pt x="4067175" y="1952106"/>
                    <a:pt x="4086225" y="1939406"/>
                  </a:cubicBezTo>
                  <a:lnTo>
                    <a:pt x="4086225" y="1939406"/>
                  </a:lnTo>
                  <a:cubicBezTo>
                    <a:pt x="4270481" y="1847278"/>
                    <a:pt x="4084164" y="1950477"/>
                    <a:pt x="4200525" y="1863206"/>
                  </a:cubicBezTo>
                  <a:cubicBezTo>
                    <a:pt x="4211884" y="1854687"/>
                    <a:pt x="4226297" y="1851201"/>
                    <a:pt x="4238625" y="1844156"/>
                  </a:cubicBezTo>
                  <a:cubicBezTo>
                    <a:pt x="4248564" y="1838476"/>
                    <a:pt x="4257885" y="1831760"/>
                    <a:pt x="4267200" y="1825106"/>
                  </a:cubicBezTo>
                  <a:cubicBezTo>
                    <a:pt x="4280118" y="1815879"/>
                    <a:pt x="4294075" y="1807756"/>
                    <a:pt x="4305300" y="1796531"/>
                  </a:cubicBezTo>
                  <a:cubicBezTo>
                    <a:pt x="4313395" y="1788436"/>
                    <a:pt x="4314825" y="1774306"/>
                    <a:pt x="4324350" y="1767956"/>
                  </a:cubicBezTo>
                  <a:cubicBezTo>
                    <a:pt x="4335242" y="1760694"/>
                    <a:pt x="4349750" y="1761606"/>
                    <a:pt x="4362450" y="1758431"/>
                  </a:cubicBezTo>
                  <a:cubicBezTo>
                    <a:pt x="4417290" y="1721871"/>
                    <a:pt x="4373762" y="1744569"/>
                    <a:pt x="4476750" y="1729856"/>
                  </a:cubicBezTo>
                  <a:cubicBezTo>
                    <a:pt x="4516969" y="1724110"/>
                    <a:pt x="4525037" y="1719125"/>
                    <a:pt x="4562475" y="1710806"/>
                  </a:cubicBezTo>
                  <a:cubicBezTo>
                    <a:pt x="4578279" y="1707294"/>
                    <a:pt x="4593991" y="1702892"/>
                    <a:pt x="4610100" y="1701281"/>
                  </a:cubicBezTo>
                  <a:cubicBezTo>
                    <a:pt x="4657594" y="1696532"/>
                    <a:pt x="4705396" y="1695562"/>
                    <a:pt x="4752975" y="1691756"/>
                  </a:cubicBezTo>
                  <a:cubicBezTo>
                    <a:pt x="4784782" y="1689211"/>
                    <a:pt x="4816475" y="1685406"/>
                    <a:pt x="4848225" y="1682231"/>
                  </a:cubicBezTo>
                  <a:lnTo>
                    <a:pt x="4914900" y="1663181"/>
                  </a:lnTo>
                  <a:cubicBezTo>
                    <a:pt x="4927530" y="1659737"/>
                    <a:pt x="4941291" y="1659510"/>
                    <a:pt x="4953000" y="1653656"/>
                  </a:cubicBezTo>
                  <a:cubicBezTo>
                    <a:pt x="4979791" y="1640261"/>
                    <a:pt x="5000784" y="1615503"/>
                    <a:pt x="5029200" y="1606031"/>
                  </a:cubicBezTo>
                  <a:cubicBezTo>
                    <a:pt x="5038725" y="1602856"/>
                    <a:pt x="5048795" y="1600996"/>
                    <a:pt x="5057775" y="1596506"/>
                  </a:cubicBezTo>
                  <a:cubicBezTo>
                    <a:pt x="5109795" y="1570496"/>
                    <a:pt x="5062254" y="1582296"/>
                    <a:pt x="5114925" y="1567931"/>
                  </a:cubicBezTo>
                  <a:cubicBezTo>
                    <a:pt x="5231308" y="1536190"/>
                    <a:pt x="5183689" y="1552665"/>
                    <a:pt x="5343525" y="1529831"/>
                  </a:cubicBezTo>
                  <a:cubicBezTo>
                    <a:pt x="5359552" y="1527541"/>
                    <a:pt x="5375181" y="1522968"/>
                    <a:pt x="5391150" y="1520306"/>
                  </a:cubicBezTo>
                  <a:cubicBezTo>
                    <a:pt x="5413295" y="1516615"/>
                    <a:pt x="5435600" y="1513956"/>
                    <a:pt x="5457825" y="1510781"/>
                  </a:cubicBezTo>
                  <a:lnTo>
                    <a:pt x="5553075" y="1482206"/>
                  </a:lnTo>
                  <a:cubicBezTo>
                    <a:pt x="5562671" y="1479253"/>
                    <a:pt x="5572249" y="1476206"/>
                    <a:pt x="5581650" y="1472681"/>
                  </a:cubicBezTo>
                  <a:cubicBezTo>
                    <a:pt x="5597659" y="1466678"/>
                    <a:pt x="5613055" y="1459038"/>
                    <a:pt x="5629275" y="1453631"/>
                  </a:cubicBezTo>
                  <a:cubicBezTo>
                    <a:pt x="5641694" y="1449491"/>
                    <a:pt x="5655118" y="1448703"/>
                    <a:pt x="5667375" y="1444106"/>
                  </a:cubicBezTo>
                  <a:cubicBezTo>
                    <a:pt x="5680670" y="1439120"/>
                    <a:pt x="5693147" y="1432101"/>
                    <a:pt x="5705475" y="1425056"/>
                  </a:cubicBezTo>
                  <a:cubicBezTo>
                    <a:pt x="5715414" y="1419376"/>
                    <a:pt x="5723421" y="1410258"/>
                    <a:pt x="5734050" y="1406006"/>
                  </a:cubicBezTo>
                  <a:cubicBezTo>
                    <a:pt x="5771338" y="1391091"/>
                    <a:pt x="5808235" y="1369816"/>
                    <a:pt x="5848350" y="1367906"/>
                  </a:cubicBezTo>
                  <a:lnTo>
                    <a:pt x="6048375" y="1358381"/>
                  </a:lnTo>
                  <a:cubicBezTo>
                    <a:pt x="6154450" y="1305343"/>
                    <a:pt x="6020825" y="1368712"/>
                    <a:pt x="6124575" y="1329806"/>
                  </a:cubicBezTo>
                  <a:cubicBezTo>
                    <a:pt x="6137870" y="1324820"/>
                    <a:pt x="6149624" y="1316349"/>
                    <a:pt x="6162675" y="1310756"/>
                  </a:cubicBezTo>
                  <a:cubicBezTo>
                    <a:pt x="6171903" y="1306801"/>
                    <a:pt x="6182075" y="1305309"/>
                    <a:pt x="6191250" y="1301231"/>
                  </a:cubicBezTo>
                  <a:cubicBezTo>
                    <a:pt x="6210713" y="1292581"/>
                    <a:pt x="6228316" y="1279745"/>
                    <a:pt x="6248400" y="1272656"/>
                  </a:cubicBezTo>
                  <a:cubicBezTo>
                    <a:pt x="6282537" y="1260608"/>
                    <a:pt x="6318832" y="1255529"/>
                    <a:pt x="6353175" y="1244081"/>
                  </a:cubicBezTo>
                  <a:cubicBezTo>
                    <a:pt x="6366645" y="1239591"/>
                    <a:pt x="6377131" y="1226279"/>
                    <a:pt x="6391275" y="1225031"/>
                  </a:cubicBezTo>
                  <a:cubicBezTo>
                    <a:pt x="6486209" y="1216654"/>
                    <a:pt x="6581775" y="1218681"/>
                    <a:pt x="6677025" y="1215506"/>
                  </a:cubicBezTo>
                  <a:cubicBezTo>
                    <a:pt x="6686550" y="1209156"/>
                    <a:pt x="6695361" y="1201576"/>
                    <a:pt x="6705600" y="1196456"/>
                  </a:cubicBezTo>
                  <a:cubicBezTo>
                    <a:pt x="6714580" y="1191966"/>
                    <a:pt x="6724474" y="1189518"/>
                    <a:pt x="6734175" y="1186931"/>
                  </a:cubicBezTo>
                  <a:cubicBezTo>
                    <a:pt x="6851937" y="1155528"/>
                    <a:pt x="6820069" y="1162414"/>
                    <a:pt x="6915150" y="1148831"/>
                  </a:cubicBezTo>
                  <a:cubicBezTo>
                    <a:pt x="6971211" y="1120801"/>
                    <a:pt x="6939780" y="1134271"/>
                    <a:pt x="7010400" y="1110731"/>
                  </a:cubicBezTo>
                  <a:cubicBezTo>
                    <a:pt x="7019925" y="1107556"/>
                    <a:pt x="7029012" y="1102451"/>
                    <a:pt x="7038975" y="1101206"/>
                  </a:cubicBezTo>
                  <a:cubicBezTo>
                    <a:pt x="7093005" y="1094452"/>
                    <a:pt x="7108323" y="1095642"/>
                    <a:pt x="7153275" y="1082156"/>
                  </a:cubicBezTo>
                  <a:cubicBezTo>
                    <a:pt x="7172509" y="1076386"/>
                    <a:pt x="7193717" y="1074245"/>
                    <a:pt x="7210425" y="1063106"/>
                  </a:cubicBezTo>
                  <a:lnTo>
                    <a:pt x="7239000" y="1044056"/>
                  </a:lnTo>
                  <a:cubicBezTo>
                    <a:pt x="7288187" y="896494"/>
                    <a:pt x="7258719" y="1006975"/>
                    <a:pt x="7248525" y="701156"/>
                  </a:cubicBezTo>
                  <a:cubicBezTo>
                    <a:pt x="7253797" y="532454"/>
                    <a:pt x="7271187" y="156910"/>
                    <a:pt x="7248525" y="5831"/>
                  </a:cubicBezTo>
                  <a:cubicBezTo>
                    <a:pt x="7246123" y="-10179"/>
                    <a:pt x="7216606" y="11429"/>
                    <a:pt x="7200900" y="15356"/>
                  </a:cubicBezTo>
                  <a:cubicBezTo>
                    <a:pt x="7191160" y="17791"/>
                    <a:pt x="7181465" y="20726"/>
                    <a:pt x="7172325" y="24881"/>
                  </a:cubicBezTo>
                  <a:cubicBezTo>
                    <a:pt x="7146472" y="36632"/>
                    <a:pt x="7123675" y="56093"/>
                    <a:pt x="7096125" y="62981"/>
                  </a:cubicBezTo>
                  <a:lnTo>
                    <a:pt x="7058025" y="72506"/>
                  </a:lnTo>
                  <a:cubicBezTo>
                    <a:pt x="7012356" y="109041"/>
                    <a:pt x="6994875" y="128481"/>
                    <a:pt x="6934200" y="148706"/>
                  </a:cubicBezTo>
                  <a:cubicBezTo>
                    <a:pt x="6905625" y="158231"/>
                    <a:pt x="6877696" y="169976"/>
                    <a:pt x="6848475" y="177281"/>
                  </a:cubicBezTo>
                  <a:cubicBezTo>
                    <a:pt x="6835775" y="180456"/>
                    <a:pt x="6822632" y="182209"/>
                    <a:pt x="6810375" y="186806"/>
                  </a:cubicBezTo>
                  <a:cubicBezTo>
                    <a:pt x="6797080" y="191792"/>
                    <a:pt x="6785570" y="200870"/>
                    <a:pt x="6772275" y="205856"/>
                  </a:cubicBezTo>
                  <a:cubicBezTo>
                    <a:pt x="6760018" y="210453"/>
                    <a:pt x="6746594" y="211241"/>
                    <a:pt x="6734175" y="215381"/>
                  </a:cubicBezTo>
                  <a:cubicBezTo>
                    <a:pt x="6607757" y="257520"/>
                    <a:pt x="6756328" y="211989"/>
                    <a:pt x="6648450" y="253481"/>
                  </a:cubicBezTo>
                  <a:cubicBezTo>
                    <a:pt x="6563825" y="286029"/>
                    <a:pt x="6586071" y="274823"/>
                    <a:pt x="6524625" y="291581"/>
                  </a:cubicBezTo>
                  <a:cubicBezTo>
                    <a:pt x="6427698" y="318016"/>
                    <a:pt x="6490902" y="304041"/>
                    <a:pt x="6410325" y="320156"/>
                  </a:cubicBezTo>
                  <a:cubicBezTo>
                    <a:pt x="6397625" y="326506"/>
                    <a:pt x="6385520" y="334220"/>
                    <a:pt x="6372225" y="339206"/>
                  </a:cubicBezTo>
                  <a:cubicBezTo>
                    <a:pt x="6317535" y="359715"/>
                    <a:pt x="6342110" y="335213"/>
                    <a:pt x="6276975" y="367781"/>
                  </a:cubicBezTo>
                  <a:cubicBezTo>
                    <a:pt x="6199901" y="406318"/>
                    <a:pt x="6274245" y="371866"/>
                    <a:pt x="6143625" y="415406"/>
                  </a:cubicBezTo>
                  <a:cubicBezTo>
                    <a:pt x="6117890" y="423984"/>
                    <a:pt x="6092972" y="434857"/>
                    <a:pt x="6067425" y="443981"/>
                  </a:cubicBezTo>
                  <a:cubicBezTo>
                    <a:pt x="6048514" y="450735"/>
                    <a:pt x="6010275" y="463031"/>
                    <a:pt x="6010275" y="463031"/>
                  </a:cubicBezTo>
                  <a:cubicBezTo>
                    <a:pt x="5902344" y="543979"/>
                    <a:pt x="6038673" y="445282"/>
                    <a:pt x="5934075" y="510656"/>
                  </a:cubicBezTo>
                  <a:cubicBezTo>
                    <a:pt x="5920613" y="519070"/>
                    <a:pt x="5909437" y="530817"/>
                    <a:pt x="5895975" y="539231"/>
                  </a:cubicBezTo>
                  <a:cubicBezTo>
                    <a:pt x="5883934" y="546756"/>
                    <a:pt x="5870203" y="551236"/>
                    <a:pt x="5857875" y="558281"/>
                  </a:cubicBezTo>
                  <a:cubicBezTo>
                    <a:pt x="5847936" y="563961"/>
                    <a:pt x="5839694" y="572534"/>
                    <a:pt x="5829300" y="577331"/>
                  </a:cubicBezTo>
                  <a:cubicBezTo>
                    <a:pt x="5798252" y="591661"/>
                    <a:pt x="5765800" y="602731"/>
                    <a:pt x="5734050" y="615431"/>
                  </a:cubicBezTo>
                  <a:cubicBezTo>
                    <a:pt x="5718175" y="621781"/>
                    <a:pt x="5701718" y="626835"/>
                    <a:pt x="5686425" y="634481"/>
                  </a:cubicBezTo>
                  <a:cubicBezTo>
                    <a:pt x="5673725" y="640831"/>
                    <a:pt x="5661376" y="647938"/>
                    <a:pt x="5648325" y="653531"/>
                  </a:cubicBezTo>
                  <a:cubicBezTo>
                    <a:pt x="5616894" y="667001"/>
                    <a:pt x="5584991" y="679355"/>
                    <a:pt x="5553075" y="691631"/>
                  </a:cubicBezTo>
                  <a:cubicBezTo>
                    <a:pt x="5543704" y="695235"/>
                    <a:pt x="5533480" y="696666"/>
                    <a:pt x="5524500" y="701156"/>
                  </a:cubicBezTo>
                  <a:cubicBezTo>
                    <a:pt x="5465613" y="730599"/>
                    <a:pt x="5528131" y="711435"/>
                    <a:pt x="5457825" y="758306"/>
                  </a:cubicBezTo>
                  <a:cubicBezTo>
                    <a:pt x="5431781" y="775668"/>
                    <a:pt x="5400958" y="778224"/>
                    <a:pt x="5372100" y="786881"/>
                  </a:cubicBezTo>
                  <a:cubicBezTo>
                    <a:pt x="5352866" y="792651"/>
                    <a:pt x="5333821" y="799069"/>
                    <a:pt x="5314950" y="805931"/>
                  </a:cubicBezTo>
                  <a:cubicBezTo>
                    <a:pt x="5298882" y="811774"/>
                    <a:pt x="5283448" y="819290"/>
                    <a:pt x="5267325" y="824981"/>
                  </a:cubicBezTo>
                  <a:cubicBezTo>
                    <a:pt x="5229454" y="838347"/>
                    <a:pt x="5191125" y="850381"/>
                    <a:pt x="5153025" y="863081"/>
                  </a:cubicBezTo>
                  <a:cubicBezTo>
                    <a:pt x="5143500" y="866256"/>
                    <a:pt x="5133772" y="868877"/>
                    <a:pt x="5124450" y="872606"/>
                  </a:cubicBezTo>
                  <a:cubicBezTo>
                    <a:pt x="5108575" y="878956"/>
                    <a:pt x="5093045" y="886249"/>
                    <a:pt x="5076825" y="891656"/>
                  </a:cubicBezTo>
                  <a:cubicBezTo>
                    <a:pt x="5064406" y="895796"/>
                    <a:pt x="5050982" y="896584"/>
                    <a:pt x="5038725" y="901181"/>
                  </a:cubicBezTo>
                  <a:cubicBezTo>
                    <a:pt x="5025430" y="906167"/>
                    <a:pt x="5013600" y="914464"/>
                    <a:pt x="5000625" y="920231"/>
                  </a:cubicBezTo>
                  <a:cubicBezTo>
                    <a:pt x="4985001" y="927175"/>
                    <a:pt x="4968624" y="932337"/>
                    <a:pt x="4953000" y="939281"/>
                  </a:cubicBezTo>
                  <a:cubicBezTo>
                    <a:pt x="4940025" y="945048"/>
                    <a:pt x="4928272" y="953555"/>
                    <a:pt x="4914900" y="958331"/>
                  </a:cubicBezTo>
                  <a:cubicBezTo>
                    <a:pt x="4865022" y="976145"/>
                    <a:pt x="4818577" y="982680"/>
                    <a:pt x="4772025" y="1005956"/>
                  </a:cubicBezTo>
                  <a:cubicBezTo>
                    <a:pt x="4755466" y="1014235"/>
                    <a:pt x="4740700" y="1025754"/>
                    <a:pt x="4724400" y="1034531"/>
                  </a:cubicBezTo>
                  <a:cubicBezTo>
                    <a:pt x="4699396" y="1047995"/>
                    <a:pt x="4675141" y="1063651"/>
                    <a:pt x="4648200" y="1072631"/>
                  </a:cubicBezTo>
                  <a:cubicBezTo>
                    <a:pt x="4638675" y="1075806"/>
                    <a:pt x="4628605" y="1077666"/>
                    <a:pt x="4619625" y="1082156"/>
                  </a:cubicBezTo>
                  <a:cubicBezTo>
                    <a:pt x="4603066" y="1090435"/>
                    <a:pt x="4588184" y="1101740"/>
                    <a:pt x="4572000" y="1110731"/>
                  </a:cubicBezTo>
                  <a:cubicBezTo>
                    <a:pt x="4559588" y="1117627"/>
                    <a:pt x="4546312" y="1122885"/>
                    <a:pt x="4533900" y="1129781"/>
                  </a:cubicBezTo>
                  <a:cubicBezTo>
                    <a:pt x="4517716" y="1138772"/>
                    <a:pt x="4502834" y="1150077"/>
                    <a:pt x="4486275" y="1158356"/>
                  </a:cubicBezTo>
                  <a:cubicBezTo>
                    <a:pt x="4470982" y="1166002"/>
                    <a:pt x="4454525" y="1171056"/>
                    <a:pt x="4438650" y="1177406"/>
                  </a:cubicBezTo>
                  <a:cubicBezTo>
                    <a:pt x="4405167" y="1227631"/>
                    <a:pt x="4438907" y="1190903"/>
                    <a:pt x="4381500" y="1215506"/>
                  </a:cubicBezTo>
                  <a:cubicBezTo>
                    <a:pt x="4370978" y="1220015"/>
                    <a:pt x="4362975" y="1229074"/>
                    <a:pt x="4352925" y="1234556"/>
                  </a:cubicBezTo>
                  <a:cubicBezTo>
                    <a:pt x="4327994" y="1248154"/>
                    <a:pt x="4301076" y="1258045"/>
                    <a:pt x="4276725" y="1272656"/>
                  </a:cubicBezTo>
                  <a:cubicBezTo>
                    <a:pt x="4174062" y="1334254"/>
                    <a:pt x="4250355" y="1312220"/>
                    <a:pt x="4162425" y="1329806"/>
                  </a:cubicBezTo>
                  <a:cubicBezTo>
                    <a:pt x="4087458" y="1386032"/>
                    <a:pt x="4166345" y="1333953"/>
                    <a:pt x="4057650" y="1377431"/>
                  </a:cubicBezTo>
                  <a:cubicBezTo>
                    <a:pt x="4047021" y="1381683"/>
                    <a:pt x="4039536" y="1391832"/>
                    <a:pt x="4029075" y="1396481"/>
                  </a:cubicBezTo>
                  <a:cubicBezTo>
                    <a:pt x="4010725" y="1404636"/>
                    <a:pt x="3990206" y="1407222"/>
                    <a:pt x="3971925" y="1415531"/>
                  </a:cubicBezTo>
                  <a:cubicBezTo>
                    <a:pt x="3955071" y="1423192"/>
                    <a:pt x="3940859" y="1435827"/>
                    <a:pt x="3924300" y="1444106"/>
                  </a:cubicBezTo>
                  <a:cubicBezTo>
                    <a:pt x="3915320" y="1448596"/>
                    <a:pt x="3904705" y="1449141"/>
                    <a:pt x="3895725" y="1453631"/>
                  </a:cubicBezTo>
                  <a:cubicBezTo>
                    <a:pt x="3885486" y="1458751"/>
                    <a:pt x="3877389" y="1467561"/>
                    <a:pt x="3867150" y="1472681"/>
                  </a:cubicBezTo>
                  <a:cubicBezTo>
                    <a:pt x="3858170" y="1477171"/>
                    <a:pt x="3847946" y="1478602"/>
                    <a:pt x="3838575" y="1482206"/>
                  </a:cubicBezTo>
                  <a:cubicBezTo>
                    <a:pt x="3806659" y="1494482"/>
                    <a:pt x="3775075" y="1507606"/>
                    <a:pt x="3743325" y="1520306"/>
                  </a:cubicBezTo>
                  <a:cubicBezTo>
                    <a:pt x="3727450" y="1526656"/>
                    <a:pt x="3710545" y="1530873"/>
                    <a:pt x="3695700" y="1539356"/>
                  </a:cubicBezTo>
                  <a:cubicBezTo>
                    <a:pt x="3673475" y="1552056"/>
                    <a:pt x="3652221" y="1566631"/>
                    <a:pt x="3629025" y="1577456"/>
                  </a:cubicBezTo>
                  <a:cubicBezTo>
                    <a:pt x="3577992" y="1601271"/>
                    <a:pt x="3561082" y="1603967"/>
                    <a:pt x="3514725" y="1615556"/>
                  </a:cubicBezTo>
                  <a:cubicBezTo>
                    <a:pt x="3495201" y="1626402"/>
                    <a:pt x="3379159" y="1692495"/>
                    <a:pt x="3352800" y="1701281"/>
                  </a:cubicBezTo>
                  <a:cubicBezTo>
                    <a:pt x="3298271" y="1719457"/>
                    <a:pt x="3350860" y="1700431"/>
                    <a:pt x="3286125" y="1729856"/>
                  </a:cubicBezTo>
                  <a:cubicBezTo>
                    <a:pt x="3264112" y="1739862"/>
                    <a:pt x="3240785" y="1747052"/>
                    <a:pt x="3219450" y="1758431"/>
                  </a:cubicBezTo>
                  <a:cubicBezTo>
                    <a:pt x="3193021" y="1772526"/>
                    <a:pt x="3171666" y="1796584"/>
                    <a:pt x="3143250" y="1806056"/>
                  </a:cubicBezTo>
                  <a:cubicBezTo>
                    <a:pt x="3083572" y="1825949"/>
                    <a:pt x="3146110" y="1802318"/>
                    <a:pt x="3086100" y="1834631"/>
                  </a:cubicBezTo>
                  <a:cubicBezTo>
                    <a:pt x="3054845" y="1851460"/>
                    <a:pt x="3022600" y="1866381"/>
                    <a:pt x="2990850" y="1882256"/>
                  </a:cubicBezTo>
                  <a:cubicBezTo>
                    <a:pt x="2971800" y="1891781"/>
                    <a:pt x="2954363" y="1905665"/>
                    <a:pt x="2933700" y="1910831"/>
                  </a:cubicBezTo>
                  <a:cubicBezTo>
                    <a:pt x="2908300" y="1917181"/>
                    <a:pt x="2882015" y="1920688"/>
                    <a:pt x="2857500" y="1929881"/>
                  </a:cubicBezTo>
                  <a:cubicBezTo>
                    <a:pt x="2830910" y="1939852"/>
                    <a:pt x="2806700" y="1955281"/>
                    <a:pt x="2781300" y="1967981"/>
                  </a:cubicBezTo>
                  <a:cubicBezTo>
                    <a:pt x="2768600" y="1974331"/>
                    <a:pt x="2756670" y="1982541"/>
                    <a:pt x="2743200" y="1987031"/>
                  </a:cubicBezTo>
                  <a:cubicBezTo>
                    <a:pt x="2724150" y="1993381"/>
                    <a:pt x="2704694" y="1998623"/>
                    <a:pt x="2686050" y="2006081"/>
                  </a:cubicBezTo>
                  <a:cubicBezTo>
                    <a:pt x="2672867" y="2011354"/>
                    <a:pt x="2661245" y="2020145"/>
                    <a:pt x="2647950" y="2025131"/>
                  </a:cubicBezTo>
                  <a:cubicBezTo>
                    <a:pt x="2583504" y="2049298"/>
                    <a:pt x="2635005" y="2021154"/>
                    <a:pt x="2581275" y="2044181"/>
                  </a:cubicBezTo>
                  <a:cubicBezTo>
                    <a:pt x="2568224" y="2049774"/>
                    <a:pt x="2556067" y="2057281"/>
                    <a:pt x="2543175" y="2063231"/>
                  </a:cubicBezTo>
                  <a:cubicBezTo>
                    <a:pt x="2514783" y="2076335"/>
                    <a:pt x="2485660" y="2087839"/>
                    <a:pt x="2457450" y="2101331"/>
                  </a:cubicBezTo>
                  <a:cubicBezTo>
                    <a:pt x="2293770" y="2179613"/>
                    <a:pt x="2375560" y="2150853"/>
                    <a:pt x="2295525" y="2177531"/>
                  </a:cubicBezTo>
                  <a:cubicBezTo>
                    <a:pt x="2282825" y="2187056"/>
                    <a:pt x="2271208" y="2198230"/>
                    <a:pt x="2257425" y="2206106"/>
                  </a:cubicBezTo>
                  <a:cubicBezTo>
                    <a:pt x="2248708" y="2211087"/>
                    <a:pt x="2238467" y="2212746"/>
                    <a:pt x="2228850" y="2215631"/>
                  </a:cubicBezTo>
                  <a:cubicBezTo>
                    <a:pt x="2206710" y="2222273"/>
                    <a:pt x="2184400" y="2228331"/>
                    <a:pt x="2162175" y="2234681"/>
                  </a:cubicBezTo>
                  <a:cubicBezTo>
                    <a:pt x="2100537" y="2296319"/>
                    <a:pt x="2157916" y="2246194"/>
                    <a:pt x="2019300" y="2310881"/>
                  </a:cubicBezTo>
                  <a:cubicBezTo>
                    <a:pt x="1918653" y="2357850"/>
                    <a:pt x="2108423" y="2296303"/>
                    <a:pt x="1924050" y="2348981"/>
                  </a:cubicBezTo>
                  <a:cubicBezTo>
                    <a:pt x="1809921" y="2417458"/>
                    <a:pt x="1953221" y="2334396"/>
                    <a:pt x="1809750" y="2406131"/>
                  </a:cubicBezTo>
                  <a:cubicBezTo>
                    <a:pt x="1799511" y="2411251"/>
                    <a:pt x="1791414" y="2420061"/>
                    <a:pt x="1781175" y="2425181"/>
                  </a:cubicBezTo>
                  <a:cubicBezTo>
                    <a:pt x="1765882" y="2432827"/>
                    <a:pt x="1748843" y="2436585"/>
                    <a:pt x="1733550" y="2444231"/>
                  </a:cubicBezTo>
                  <a:cubicBezTo>
                    <a:pt x="1716991" y="2452510"/>
                    <a:pt x="1701624" y="2462994"/>
                    <a:pt x="1685925" y="2472806"/>
                  </a:cubicBezTo>
                  <a:cubicBezTo>
                    <a:pt x="1676217" y="2478873"/>
                    <a:pt x="1667872" y="2487347"/>
                    <a:pt x="1657350" y="2491856"/>
                  </a:cubicBezTo>
                  <a:cubicBezTo>
                    <a:pt x="1645318" y="2497013"/>
                    <a:pt x="1631950" y="2498206"/>
                    <a:pt x="1619250" y="2501381"/>
                  </a:cubicBezTo>
                  <a:cubicBezTo>
                    <a:pt x="1549621" y="2547801"/>
                    <a:pt x="1630215" y="2497691"/>
                    <a:pt x="1562100" y="2529956"/>
                  </a:cubicBezTo>
                  <a:cubicBezTo>
                    <a:pt x="1510771" y="2554270"/>
                    <a:pt x="1463582" y="2588195"/>
                    <a:pt x="1409700" y="2606156"/>
                  </a:cubicBezTo>
                  <a:cubicBezTo>
                    <a:pt x="1400175" y="2609331"/>
                    <a:pt x="1390105" y="2611191"/>
                    <a:pt x="1381125" y="2615681"/>
                  </a:cubicBezTo>
                  <a:cubicBezTo>
                    <a:pt x="1370886" y="2620801"/>
                    <a:pt x="1362789" y="2629611"/>
                    <a:pt x="1352550" y="2634731"/>
                  </a:cubicBezTo>
                  <a:cubicBezTo>
                    <a:pt x="1343570" y="2639221"/>
                    <a:pt x="1332955" y="2639766"/>
                    <a:pt x="1323975" y="2644256"/>
                  </a:cubicBezTo>
                  <a:cubicBezTo>
                    <a:pt x="1313736" y="2649376"/>
                    <a:pt x="1305639" y="2658186"/>
                    <a:pt x="1295400" y="2663306"/>
                  </a:cubicBezTo>
                  <a:cubicBezTo>
                    <a:pt x="1166813" y="2727599"/>
                    <a:pt x="1287752" y="2661141"/>
                    <a:pt x="1171575" y="2710931"/>
                  </a:cubicBezTo>
                  <a:cubicBezTo>
                    <a:pt x="1145473" y="2722118"/>
                    <a:pt x="1121477" y="2737844"/>
                    <a:pt x="1095375" y="2749031"/>
                  </a:cubicBezTo>
                  <a:cubicBezTo>
                    <a:pt x="1076918" y="2756941"/>
                    <a:pt x="1057706" y="2763211"/>
                    <a:pt x="1038225" y="2768081"/>
                  </a:cubicBezTo>
                  <a:cubicBezTo>
                    <a:pt x="1026018" y="2771133"/>
                    <a:pt x="985215" y="2780299"/>
                    <a:pt x="971550" y="2787131"/>
                  </a:cubicBezTo>
                  <a:cubicBezTo>
                    <a:pt x="904960" y="2820426"/>
                    <a:pt x="918483" y="2833395"/>
                    <a:pt x="828675" y="2863331"/>
                  </a:cubicBezTo>
                  <a:cubicBezTo>
                    <a:pt x="819150" y="2866506"/>
                    <a:pt x="809717" y="2869971"/>
                    <a:pt x="800100" y="2872856"/>
                  </a:cubicBezTo>
                  <a:cubicBezTo>
                    <a:pt x="777960" y="2879498"/>
                    <a:pt x="755466" y="2884946"/>
                    <a:pt x="733425" y="2891906"/>
                  </a:cubicBezTo>
                  <a:cubicBezTo>
                    <a:pt x="695128" y="2904000"/>
                    <a:pt x="658087" y="2920266"/>
                    <a:pt x="619125" y="2930006"/>
                  </a:cubicBezTo>
                  <a:cubicBezTo>
                    <a:pt x="606425" y="2933181"/>
                    <a:pt x="593282" y="2934934"/>
                    <a:pt x="581025" y="2939531"/>
                  </a:cubicBezTo>
                  <a:cubicBezTo>
                    <a:pt x="542378" y="2954024"/>
                    <a:pt x="505882" y="2974104"/>
                    <a:pt x="466725" y="2987156"/>
                  </a:cubicBezTo>
                  <a:cubicBezTo>
                    <a:pt x="457200" y="2990331"/>
                    <a:pt x="447130" y="2992191"/>
                    <a:pt x="438150" y="2996681"/>
                  </a:cubicBezTo>
                  <a:cubicBezTo>
                    <a:pt x="356140" y="3037686"/>
                    <a:pt x="426608" y="3018039"/>
                    <a:pt x="342900" y="3034781"/>
                  </a:cubicBezTo>
                  <a:cubicBezTo>
                    <a:pt x="304800" y="3053831"/>
                    <a:pt x="269011" y="3078461"/>
                    <a:pt x="228600" y="3091931"/>
                  </a:cubicBezTo>
                  <a:cubicBezTo>
                    <a:pt x="163740" y="3113551"/>
                    <a:pt x="243515" y="3086338"/>
                    <a:pt x="152400" y="3120506"/>
                  </a:cubicBezTo>
                  <a:cubicBezTo>
                    <a:pt x="102129" y="3139358"/>
                    <a:pt x="142471" y="3119627"/>
                    <a:pt x="76200" y="3149081"/>
                  </a:cubicBezTo>
                  <a:lnTo>
                    <a:pt x="0" y="3196706"/>
                  </a:lnTo>
                  <a:close/>
                </a:path>
              </a:pathLst>
            </a:custGeom>
            <a:grp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38B8114B-252A-F024-379D-1EC4A5FDD86F}"/>
                </a:ext>
              </a:extLst>
            </p:cNvPr>
            <p:cNvGrpSpPr/>
            <p:nvPr/>
          </p:nvGrpSpPr>
          <p:grpSpPr>
            <a:xfrm>
              <a:off x="5305425" y="2085975"/>
              <a:ext cx="5915025" cy="2514600"/>
              <a:chOff x="5305425" y="2085975"/>
              <a:chExt cx="5915025" cy="2514600"/>
            </a:xfrm>
            <a:grpFill/>
          </p:grpSpPr>
          <p:sp>
            <p:nvSpPr>
              <p:cNvPr id="22" name="Freeform: Shape 21">
                <a:extLst>
                  <a:ext uri="{FF2B5EF4-FFF2-40B4-BE49-F238E27FC236}">
                    <a16:creationId xmlns:a16="http://schemas.microsoft.com/office/drawing/2014/main" id="{B5A1F7F2-42CE-6309-BAF0-BE1677A61C75}"/>
                  </a:ext>
                </a:extLst>
              </p:cNvPr>
              <p:cNvSpPr/>
              <p:nvPr/>
            </p:nvSpPr>
            <p:spPr>
              <a:xfrm>
                <a:off x="11010900" y="2085975"/>
                <a:ext cx="209550" cy="114300"/>
              </a:xfrm>
              <a:custGeom>
                <a:avLst/>
                <a:gdLst>
                  <a:gd name="connsiteX0" fmla="*/ 0 w 209550"/>
                  <a:gd name="connsiteY0" fmla="*/ 0 h 114300"/>
                  <a:gd name="connsiteX1" fmla="*/ 57150 w 209550"/>
                  <a:gd name="connsiteY1" fmla="*/ 19050 h 114300"/>
                  <a:gd name="connsiteX2" fmla="*/ 114300 w 209550"/>
                  <a:gd name="connsiteY2" fmla="*/ 76200 h 114300"/>
                  <a:gd name="connsiteX3" fmla="*/ 142875 w 209550"/>
                  <a:gd name="connsiteY3" fmla="*/ 85725 h 114300"/>
                  <a:gd name="connsiteX4" fmla="*/ 180975 w 209550"/>
                  <a:gd name="connsiteY4" fmla="*/ 95250 h 114300"/>
                  <a:gd name="connsiteX5" fmla="*/ 209550 w 209550"/>
                  <a:gd name="connsiteY5"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 h="114300">
                    <a:moveTo>
                      <a:pt x="0" y="0"/>
                    </a:moveTo>
                    <a:cubicBezTo>
                      <a:pt x="19050" y="6350"/>
                      <a:pt x="40442" y="7911"/>
                      <a:pt x="57150" y="19050"/>
                    </a:cubicBezTo>
                    <a:cubicBezTo>
                      <a:pt x="79566" y="33994"/>
                      <a:pt x="88742" y="67681"/>
                      <a:pt x="114300" y="76200"/>
                    </a:cubicBezTo>
                    <a:cubicBezTo>
                      <a:pt x="123825" y="79375"/>
                      <a:pt x="133221" y="82967"/>
                      <a:pt x="142875" y="85725"/>
                    </a:cubicBezTo>
                    <a:cubicBezTo>
                      <a:pt x="155462" y="89321"/>
                      <a:pt x="168943" y="90093"/>
                      <a:pt x="180975" y="95250"/>
                    </a:cubicBezTo>
                    <a:cubicBezTo>
                      <a:pt x="191497" y="99759"/>
                      <a:pt x="200025" y="107950"/>
                      <a:pt x="209550" y="114300"/>
                    </a:cubicBez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8172EB17-81BD-B14F-EF01-438BEB900D5E}"/>
                  </a:ext>
                </a:extLst>
              </p:cNvPr>
              <p:cNvSpPr/>
              <p:nvPr/>
            </p:nvSpPr>
            <p:spPr>
              <a:xfrm>
                <a:off x="10668000" y="2209800"/>
                <a:ext cx="514350" cy="211261"/>
              </a:xfrm>
              <a:custGeom>
                <a:avLst/>
                <a:gdLst>
                  <a:gd name="connsiteX0" fmla="*/ 0 w 514350"/>
                  <a:gd name="connsiteY0" fmla="*/ 0 h 211261"/>
                  <a:gd name="connsiteX1" fmla="*/ 171450 w 514350"/>
                  <a:gd name="connsiteY1" fmla="*/ 19050 h 211261"/>
                  <a:gd name="connsiteX2" fmla="*/ 200025 w 514350"/>
                  <a:gd name="connsiteY2" fmla="*/ 66675 h 211261"/>
                  <a:gd name="connsiteX3" fmla="*/ 228600 w 514350"/>
                  <a:gd name="connsiteY3" fmla="*/ 95250 h 211261"/>
                  <a:gd name="connsiteX4" fmla="*/ 257175 w 514350"/>
                  <a:gd name="connsiteY4" fmla="*/ 114300 h 211261"/>
                  <a:gd name="connsiteX5" fmla="*/ 371475 w 514350"/>
                  <a:gd name="connsiteY5" fmla="*/ 133350 h 211261"/>
                  <a:gd name="connsiteX6" fmla="*/ 409575 w 514350"/>
                  <a:gd name="connsiteY6" fmla="*/ 161925 h 211261"/>
                  <a:gd name="connsiteX7" fmla="*/ 466725 w 514350"/>
                  <a:gd name="connsiteY7" fmla="*/ 209550 h 211261"/>
                  <a:gd name="connsiteX8" fmla="*/ 514350 w 514350"/>
                  <a:gd name="connsiteY8" fmla="*/ 209550 h 21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350" h="211261">
                    <a:moveTo>
                      <a:pt x="0" y="0"/>
                    </a:moveTo>
                    <a:cubicBezTo>
                      <a:pt x="57150" y="6350"/>
                      <a:pt x="116899" y="866"/>
                      <a:pt x="171450" y="19050"/>
                    </a:cubicBezTo>
                    <a:cubicBezTo>
                      <a:pt x="189013" y="24904"/>
                      <a:pt x="188917" y="51864"/>
                      <a:pt x="200025" y="66675"/>
                    </a:cubicBezTo>
                    <a:cubicBezTo>
                      <a:pt x="208107" y="77451"/>
                      <a:pt x="218252" y="86626"/>
                      <a:pt x="228600" y="95250"/>
                    </a:cubicBezTo>
                    <a:cubicBezTo>
                      <a:pt x="237394" y="102579"/>
                      <a:pt x="246653" y="109791"/>
                      <a:pt x="257175" y="114300"/>
                    </a:cubicBezTo>
                    <a:cubicBezTo>
                      <a:pt x="283089" y="125406"/>
                      <a:pt x="354673" y="131250"/>
                      <a:pt x="371475" y="133350"/>
                    </a:cubicBezTo>
                    <a:cubicBezTo>
                      <a:pt x="384175" y="142875"/>
                      <a:pt x="397522" y="151594"/>
                      <a:pt x="409575" y="161925"/>
                    </a:cubicBezTo>
                    <a:cubicBezTo>
                      <a:pt x="422747" y="173215"/>
                      <a:pt x="446912" y="204597"/>
                      <a:pt x="466725" y="209550"/>
                    </a:cubicBezTo>
                    <a:cubicBezTo>
                      <a:pt x="482126" y="213400"/>
                      <a:pt x="498475" y="209550"/>
                      <a:pt x="514350" y="209550"/>
                    </a:cubicBez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7B97CD14-B4FA-FE7F-B5AB-90B8E5981F8B}"/>
                  </a:ext>
                </a:extLst>
              </p:cNvPr>
              <p:cNvSpPr/>
              <p:nvPr/>
            </p:nvSpPr>
            <p:spPr>
              <a:xfrm>
                <a:off x="10334625" y="2302454"/>
                <a:ext cx="847725" cy="431221"/>
              </a:xfrm>
              <a:custGeom>
                <a:avLst/>
                <a:gdLst>
                  <a:gd name="connsiteX0" fmla="*/ 0 w 847725"/>
                  <a:gd name="connsiteY0" fmla="*/ 78796 h 431221"/>
                  <a:gd name="connsiteX1" fmla="*/ 161925 w 847725"/>
                  <a:gd name="connsiteY1" fmla="*/ 2596 h 431221"/>
                  <a:gd name="connsiteX2" fmla="*/ 314325 w 847725"/>
                  <a:gd name="connsiteY2" fmla="*/ 69271 h 431221"/>
                  <a:gd name="connsiteX3" fmla="*/ 333375 w 847725"/>
                  <a:gd name="connsiteY3" fmla="*/ 97846 h 431221"/>
                  <a:gd name="connsiteX4" fmla="*/ 352425 w 847725"/>
                  <a:gd name="connsiteY4" fmla="*/ 145471 h 431221"/>
                  <a:gd name="connsiteX5" fmla="*/ 371475 w 847725"/>
                  <a:gd name="connsiteY5" fmla="*/ 202621 h 431221"/>
                  <a:gd name="connsiteX6" fmla="*/ 466725 w 847725"/>
                  <a:gd name="connsiteY6" fmla="*/ 250246 h 431221"/>
                  <a:gd name="connsiteX7" fmla="*/ 514350 w 847725"/>
                  <a:gd name="connsiteY7" fmla="*/ 269296 h 431221"/>
                  <a:gd name="connsiteX8" fmla="*/ 581025 w 847725"/>
                  <a:gd name="connsiteY8" fmla="*/ 278821 h 431221"/>
                  <a:gd name="connsiteX9" fmla="*/ 628650 w 847725"/>
                  <a:gd name="connsiteY9" fmla="*/ 288346 h 431221"/>
                  <a:gd name="connsiteX10" fmla="*/ 733425 w 847725"/>
                  <a:gd name="connsiteY10" fmla="*/ 364546 h 431221"/>
                  <a:gd name="connsiteX11" fmla="*/ 771525 w 847725"/>
                  <a:gd name="connsiteY11" fmla="*/ 383596 h 431221"/>
                  <a:gd name="connsiteX12" fmla="*/ 800100 w 847725"/>
                  <a:gd name="connsiteY12" fmla="*/ 402646 h 431221"/>
                  <a:gd name="connsiteX13" fmla="*/ 847725 w 847725"/>
                  <a:gd name="connsiteY13" fmla="*/ 431221 h 4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7725" h="431221">
                    <a:moveTo>
                      <a:pt x="0" y="78796"/>
                    </a:moveTo>
                    <a:cubicBezTo>
                      <a:pt x="53975" y="53396"/>
                      <a:pt x="103140" y="12731"/>
                      <a:pt x="161925" y="2596"/>
                    </a:cubicBezTo>
                    <a:cubicBezTo>
                      <a:pt x="234170" y="-9860"/>
                      <a:pt x="275657" y="24158"/>
                      <a:pt x="314325" y="69271"/>
                    </a:cubicBezTo>
                    <a:cubicBezTo>
                      <a:pt x="321775" y="77963"/>
                      <a:pt x="328255" y="87607"/>
                      <a:pt x="333375" y="97846"/>
                    </a:cubicBezTo>
                    <a:cubicBezTo>
                      <a:pt x="341021" y="113139"/>
                      <a:pt x="346582" y="129403"/>
                      <a:pt x="352425" y="145471"/>
                    </a:cubicBezTo>
                    <a:cubicBezTo>
                      <a:pt x="359287" y="164342"/>
                      <a:pt x="358931" y="186941"/>
                      <a:pt x="371475" y="202621"/>
                    </a:cubicBezTo>
                    <a:cubicBezTo>
                      <a:pt x="405807" y="245536"/>
                      <a:pt x="425688" y="236567"/>
                      <a:pt x="466725" y="250246"/>
                    </a:cubicBezTo>
                    <a:cubicBezTo>
                      <a:pt x="482945" y="255653"/>
                      <a:pt x="497763" y="265149"/>
                      <a:pt x="514350" y="269296"/>
                    </a:cubicBezTo>
                    <a:cubicBezTo>
                      <a:pt x="536130" y="274741"/>
                      <a:pt x="558880" y="275130"/>
                      <a:pt x="581025" y="278821"/>
                    </a:cubicBezTo>
                    <a:cubicBezTo>
                      <a:pt x="596994" y="281483"/>
                      <a:pt x="612775" y="285171"/>
                      <a:pt x="628650" y="288346"/>
                    </a:cubicBezTo>
                    <a:cubicBezTo>
                      <a:pt x="657616" y="311519"/>
                      <a:pt x="700507" y="348087"/>
                      <a:pt x="733425" y="364546"/>
                    </a:cubicBezTo>
                    <a:cubicBezTo>
                      <a:pt x="746125" y="370896"/>
                      <a:pt x="759197" y="376551"/>
                      <a:pt x="771525" y="383596"/>
                    </a:cubicBezTo>
                    <a:cubicBezTo>
                      <a:pt x="781464" y="389276"/>
                      <a:pt x="789861" y="397526"/>
                      <a:pt x="800100" y="402646"/>
                    </a:cubicBezTo>
                    <a:cubicBezTo>
                      <a:pt x="849559" y="427376"/>
                      <a:pt x="810516" y="394012"/>
                      <a:pt x="847725" y="431221"/>
                    </a:cubicBez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9AFB7FD-8186-5CE4-1259-DBCCA4031DFF}"/>
                  </a:ext>
                </a:extLst>
              </p:cNvPr>
              <p:cNvSpPr/>
              <p:nvPr/>
            </p:nvSpPr>
            <p:spPr>
              <a:xfrm>
                <a:off x="10001250" y="2464464"/>
                <a:ext cx="933450" cy="412086"/>
              </a:xfrm>
              <a:custGeom>
                <a:avLst/>
                <a:gdLst>
                  <a:gd name="connsiteX0" fmla="*/ 0 w 933450"/>
                  <a:gd name="connsiteY0" fmla="*/ 31086 h 412086"/>
                  <a:gd name="connsiteX1" fmla="*/ 200025 w 933450"/>
                  <a:gd name="connsiteY1" fmla="*/ 2511 h 412086"/>
                  <a:gd name="connsiteX2" fmla="*/ 352425 w 933450"/>
                  <a:gd name="connsiteY2" fmla="*/ 145386 h 412086"/>
                  <a:gd name="connsiteX3" fmla="*/ 409575 w 933450"/>
                  <a:gd name="connsiteY3" fmla="*/ 193011 h 412086"/>
                  <a:gd name="connsiteX4" fmla="*/ 447675 w 933450"/>
                  <a:gd name="connsiteY4" fmla="*/ 221586 h 412086"/>
                  <a:gd name="connsiteX5" fmla="*/ 581025 w 933450"/>
                  <a:gd name="connsiteY5" fmla="*/ 231111 h 412086"/>
                  <a:gd name="connsiteX6" fmla="*/ 647700 w 933450"/>
                  <a:gd name="connsiteY6" fmla="*/ 278736 h 412086"/>
                  <a:gd name="connsiteX7" fmla="*/ 676275 w 933450"/>
                  <a:gd name="connsiteY7" fmla="*/ 288261 h 412086"/>
                  <a:gd name="connsiteX8" fmla="*/ 714375 w 933450"/>
                  <a:gd name="connsiteY8" fmla="*/ 316836 h 412086"/>
                  <a:gd name="connsiteX9" fmla="*/ 733425 w 933450"/>
                  <a:gd name="connsiteY9" fmla="*/ 345411 h 412086"/>
                  <a:gd name="connsiteX10" fmla="*/ 866775 w 933450"/>
                  <a:gd name="connsiteY10" fmla="*/ 354936 h 412086"/>
                  <a:gd name="connsiteX11" fmla="*/ 904875 w 933450"/>
                  <a:gd name="connsiteY11" fmla="*/ 393036 h 412086"/>
                  <a:gd name="connsiteX12" fmla="*/ 933450 w 933450"/>
                  <a:gd name="connsiteY12" fmla="*/ 412086 h 41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450" h="412086">
                    <a:moveTo>
                      <a:pt x="0" y="31086"/>
                    </a:moveTo>
                    <a:cubicBezTo>
                      <a:pt x="66675" y="21561"/>
                      <a:pt x="133641" y="-8869"/>
                      <a:pt x="200025" y="2511"/>
                    </a:cubicBezTo>
                    <a:cubicBezTo>
                      <a:pt x="418473" y="39959"/>
                      <a:pt x="290746" y="60577"/>
                      <a:pt x="352425" y="145386"/>
                    </a:cubicBezTo>
                    <a:cubicBezTo>
                      <a:pt x="367010" y="165441"/>
                      <a:pt x="390211" y="177520"/>
                      <a:pt x="409575" y="193011"/>
                    </a:cubicBezTo>
                    <a:cubicBezTo>
                      <a:pt x="421971" y="202928"/>
                      <a:pt x="432178" y="218142"/>
                      <a:pt x="447675" y="221586"/>
                    </a:cubicBezTo>
                    <a:cubicBezTo>
                      <a:pt x="491177" y="231253"/>
                      <a:pt x="536575" y="227936"/>
                      <a:pt x="581025" y="231111"/>
                    </a:cubicBezTo>
                    <a:cubicBezTo>
                      <a:pt x="589654" y="237583"/>
                      <a:pt x="633772" y="271772"/>
                      <a:pt x="647700" y="278736"/>
                    </a:cubicBezTo>
                    <a:cubicBezTo>
                      <a:pt x="656680" y="283226"/>
                      <a:pt x="666750" y="285086"/>
                      <a:pt x="676275" y="288261"/>
                    </a:cubicBezTo>
                    <a:cubicBezTo>
                      <a:pt x="688975" y="297786"/>
                      <a:pt x="703150" y="305611"/>
                      <a:pt x="714375" y="316836"/>
                    </a:cubicBezTo>
                    <a:cubicBezTo>
                      <a:pt x="722470" y="324931"/>
                      <a:pt x="722319" y="342635"/>
                      <a:pt x="733425" y="345411"/>
                    </a:cubicBezTo>
                    <a:cubicBezTo>
                      <a:pt x="776658" y="356219"/>
                      <a:pt x="822325" y="351761"/>
                      <a:pt x="866775" y="354936"/>
                    </a:cubicBezTo>
                    <a:cubicBezTo>
                      <a:pt x="929120" y="375718"/>
                      <a:pt x="867930" y="346854"/>
                      <a:pt x="904875" y="393036"/>
                    </a:cubicBezTo>
                    <a:cubicBezTo>
                      <a:pt x="912026" y="401975"/>
                      <a:pt x="923925" y="405736"/>
                      <a:pt x="933450" y="412086"/>
                    </a:cubicBez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06270B6-16DE-E5B0-1B45-A23A1EC31218}"/>
                  </a:ext>
                </a:extLst>
              </p:cNvPr>
              <p:cNvSpPr/>
              <p:nvPr/>
            </p:nvSpPr>
            <p:spPr>
              <a:xfrm>
                <a:off x="9763125" y="2657475"/>
                <a:ext cx="752475" cy="304800"/>
              </a:xfrm>
              <a:custGeom>
                <a:avLst/>
                <a:gdLst>
                  <a:gd name="connsiteX0" fmla="*/ 0 w 752475"/>
                  <a:gd name="connsiteY0" fmla="*/ 0 h 304800"/>
                  <a:gd name="connsiteX1" fmla="*/ 238125 w 752475"/>
                  <a:gd name="connsiteY1" fmla="*/ 28575 h 304800"/>
                  <a:gd name="connsiteX2" fmla="*/ 266700 w 752475"/>
                  <a:gd name="connsiteY2" fmla="*/ 38100 h 304800"/>
                  <a:gd name="connsiteX3" fmla="*/ 323850 w 752475"/>
                  <a:gd name="connsiteY3" fmla="*/ 133350 h 304800"/>
                  <a:gd name="connsiteX4" fmla="*/ 390525 w 752475"/>
                  <a:gd name="connsiteY4" fmla="*/ 171450 h 304800"/>
                  <a:gd name="connsiteX5" fmla="*/ 466725 w 752475"/>
                  <a:gd name="connsiteY5" fmla="*/ 190500 h 304800"/>
                  <a:gd name="connsiteX6" fmla="*/ 533400 w 752475"/>
                  <a:gd name="connsiteY6" fmla="*/ 209550 h 304800"/>
                  <a:gd name="connsiteX7" fmla="*/ 561975 w 752475"/>
                  <a:gd name="connsiteY7" fmla="*/ 247650 h 304800"/>
                  <a:gd name="connsiteX8" fmla="*/ 590550 w 752475"/>
                  <a:gd name="connsiteY8" fmla="*/ 295275 h 304800"/>
                  <a:gd name="connsiteX9" fmla="*/ 628650 w 752475"/>
                  <a:gd name="connsiteY9" fmla="*/ 304800 h 304800"/>
                  <a:gd name="connsiteX10" fmla="*/ 685800 w 752475"/>
                  <a:gd name="connsiteY10" fmla="*/ 295275 h 304800"/>
                  <a:gd name="connsiteX11" fmla="*/ 752475 w 752475"/>
                  <a:gd name="connsiteY11" fmla="*/ 28575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2475" h="304800">
                    <a:moveTo>
                      <a:pt x="0" y="0"/>
                    </a:moveTo>
                    <a:cubicBezTo>
                      <a:pt x="79375" y="9525"/>
                      <a:pt x="158984" y="17269"/>
                      <a:pt x="238125" y="28575"/>
                    </a:cubicBezTo>
                    <a:cubicBezTo>
                      <a:pt x="248064" y="29995"/>
                      <a:pt x="259600" y="31000"/>
                      <a:pt x="266700" y="38100"/>
                    </a:cubicBezTo>
                    <a:cubicBezTo>
                      <a:pt x="386644" y="158044"/>
                      <a:pt x="248688" y="43155"/>
                      <a:pt x="323850" y="133350"/>
                    </a:cubicBezTo>
                    <a:cubicBezTo>
                      <a:pt x="331890" y="142998"/>
                      <a:pt x="382311" y="168712"/>
                      <a:pt x="390525" y="171450"/>
                    </a:cubicBezTo>
                    <a:cubicBezTo>
                      <a:pt x="415363" y="179729"/>
                      <a:pt x="441551" y="183307"/>
                      <a:pt x="466725" y="190500"/>
                    </a:cubicBezTo>
                    <a:lnTo>
                      <a:pt x="533400" y="209550"/>
                    </a:lnTo>
                    <a:cubicBezTo>
                      <a:pt x="542925" y="222250"/>
                      <a:pt x="553169" y="234441"/>
                      <a:pt x="561975" y="247650"/>
                    </a:cubicBezTo>
                    <a:cubicBezTo>
                      <a:pt x="572244" y="263054"/>
                      <a:pt x="576494" y="283227"/>
                      <a:pt x="590550" y="295275"/>
                    </a:cubicBezTo>
                    <a:cubicBezTo>
                      <a:pt x="600489" y="303794"/>
                      <a:pt x="615950" y="301625"/>
                      <a:pt x="628650" y="304800"/>
                    </a:cubicBezTo>
                    <a:lnTo>
                      <a:pt x="685800" y="295275"/>
                    </a:lnTo>
                    <a:cubicBezTo>
                      <a:pt x="745037" y="284505"/>
                      <a:pt x="715123" y="285750"/>
                      <a:pt x="752475" y="285750"/>
                    </a:cubicBez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4F308A88-FE8E-FD05-7B8F-97A4A4F1F912}"/>
                  </a:ext>
                </a:extLst>
              </p:cNvPr>
              <p:cNvSpPr/>
              <p:nvPr/>
            </p:nvSpPr>
            <p:spPr>
              <a:xfrm>
                <a:off x="9391650" y="2819395"/>
                <a:ext cx="628650" cy="219080"/>
              </a:xfrm>
              <a:custGeom>
                <a:avLst/>
                <a:gdLst>
                  <a:gd name="connsiteX0" fmla="*/ 0 w 628650"/>
                  <a:gd name="connsiteY0" fmla="*/ 9530 h 219080"/>
                  <a:gd name="connsiteX1" fmla="*/ 238125 w 628650"/>
                  <a:gd name="connsiteY1" fmla="*/ 66680 h 219080"/>
                  <a:gd name="connsiteX2" fmla="*/ 266700 w 628650"/>
                  <a:gd name="connsiteY2" fmla="*/ 104780 h 219080"/>
                  <a:gd name="connsiteX3" fmla="*/ 476250 w 628650"/>
                  <a:gd name="connsiteY3" fmla="*/ 123830 h 219080"/>
                  <a:gd name="connsiteX4" fmla="*/ 504825 w 628650"/>
                  <a:gd name="connsiteY4" fmla="*/ 171455 h 219080"/>
                  <a:gd name="connsiteX5" fmla="*/ 533400 w 628650"/>
                  <a:gd name="connsiteY5" fmla="*/ 180980 h 219080"/>
                  <a:gd name="connsiteX6" fmla="*/ 600075 w 628650"/>
                  <a:gd name="connsiteY6" fmla="*/ 190505 h 219080"/>
                  <a:gd name="connsiteX7" fmla="*/ 628650 w 628650"/>
                  <a:gd name="connsiteY7" fmla="*/ 219080 h 21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650" h="219080">
                    <a:moveTo>
                      <a:pt x="0" y="9530"/>
                    </a:moveTo>
                    <a:cubicBezTo>
                      <a:pt x="126359" y="-3106"/>
                      <a:pt x="101230" y="-16978"/>
                      <a:pt x="238125" y="66680"/>
                    </a:cubicBezTo>
                    <a:cubicBezTo>
                      <a:pt x="251671" y="74958"/>
                      <a:pt x="251263" y="101075"/>
                      <a:pt x="266700" y="104780"/>
                    </a:cubicBezTo>
                    <a:cubicBezTo>
                      <a:pt x="334901" y="121148"/>
                      <a:pt x="406400" y="117480"/>
                      <a:pt x="476250" y="123830"/>
                    </a:cubicBezTo>
                    <a:cubicBezTo>
                      <a:pt x="485775" y="139705"/>
                      <a:pt x="491734" y="158364"/>
                      <a:pt x="504825" y="171455"/>
                    </a:cubicBezTo>
                    <a:cubicBezTo>
                      <a:pt x="511925" y="178555"/>
                      <a:pt x="523555" y="179011"/>
                      <a:pt x="533400" y="180980"/>
                    </a:cubicBezTo>
                    <a:cubicBezTo>
                      <a:pt x="555415" y="185383"/>
                      <a:pt x="577850" y="187330"/>
                      <a:pt x="600075" y="190505"/>
                    </a:cubicBezTo>
                    <a:lnTo>
                      <a:pt x="628650" y="219080"/>
                    </a:ln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2C347BA3-75E2-FF8C-0E74-65F3EF3C37DD}"/>
                  </a:ext>
                </a:extLst>
              </p:cNvPr>
              <p:cNvSpPr/>
              <p:nvPr/>
            </p:nvSpPr>
            <p:spPr>
              <a:xfrm>
                <a:off x="8991600" y="2962275"/>
                <a:ext cx="638175" cy="180975"/>
              </a:xfrm>
              <a:custGeom>
                <a:avLst/>
                <a:gdLst>
                  <a:gd name="connsiteX0" fmla="*/ 0 w 638175"/>
                  <a:gd name="connsiteY0" fmla="*/ 0 h 180975"/>
                  <a:gd name="connsiteX1" fmla="*/ 257175 w 638175"/>
                  <a:gd name="connsiteY1" fmla="*/ 9525 h 180975"/>
                  <a:gd name="connsiteX2" fmla="*/ 304800 w 638175"/>
                  <a:gd name="connsiteY2" fmla="*/ 47625 h 180975"/>
                  <a:gd name="connsiteX3" fmla="*/ 361950 w 638175"/>
                  <a:gd name="connsiteY3" fmla="*/ 114300 h 180975"/>
                  <a:gd name="connsiteX4" fmla="*/ 561975 w 638175"/>
                  <a:gd name="connsiteY4" fmla="*/ 152400 h 180975"/>
                  <a:gd name="connsiteX5" fmla="*/ 590550 w 638175"/>
                  <a:gd name="connsiteY5" fmla="*/ 161925 h 180975"/>
                  <a:gd name="connsiteX6" fmla="*/ 638175 w 638175"/>
                  <a:gd name="connsiteY6"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75" h="180975">
                    <a:moveTo>
                      <a:pt x="0" y="0"/>
                    </a:moveTo>
                    <a:cubicBezTo>
                      <a:pt x="85725" y="3175"/>
                      <a:pt x="172420" y="-3718"/>
                      <a:pt x="257175" y="9525"/>
                    </a:cubicBezTo>
                    <a:cubicBezTo>
                      <a:pt x="277261" y="12663"/>
                      <a:pt x="291294" y="32430"/>
                      <a:pt x="304800" y="47625"/>
                    </a:cubicBezTo>
                    <a:cubicBezTo>
                      <a:pt x="338854" y="85936"/>
                      <a:pt x="318225" y="96810"/>
                      <a:pt x="361950" y="114300"/>
                    </a:cubicBezTo>
                    <a:cubicBezTo>
                      <a:pt x="422977" y="138711"/>
                      <a:pt x="500582" y="143630"/>
                      <a:pt x="561975" y="152400"/>
                    </a:cubicBezTo>
                    <a:cubicBezTo>
                      <a:pt x="571500" y="155575"/>
                      <a:pt x="580896" y="159167"/>
                      <a:pt x="590550" y="161925"/>
                    </a:cubicBezTo>
                    <a:cubicBezTo>
                      <a:pt x="635129" y="174662"/>
                      <a:pt x="618665" y="161465"/>
                      <a:pt x="638175" y="180975"/>
                    </a:cubicBez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7297C6B3-4BA9-67E3-A66F-145A0A9B9B5C}"/>
                  </a:ext>
                </a:extLst>
              </p:cNvPr>
              <p:cNvSpPr/>
              <p:nvPr/>
            </p:nvSpPr>
            <p:spPr>
              <a:xfrm>
                <a:off x="8677275" y="3028849"/>
                <a:ext cx="647700" cy="228701"/>
              </a:xfrm>
              <a:custGeom>
                <a:avLst/>
                <a:gdLst>
                  <a:gd name="connsiteX0" fmla="*/ 0 w 647700"/>
                  <a:gd name="connsiteY0" fmla="*/ 66776 h 228701"/>
                  <a:gd name="connsiteX1" fmla="*/ 257175 w 647700"/>
                  <a:gd name="connsiteY1" fmla="*/ 101 h 228701"/>
                  <a:gd name="connsiteX2" fmla="*/ 314325 w 647700"/>
                  <a:gd name="connsiteY2" fmla="*/ 19151 h 228701"/>
                  <a:gd name="connsiteX3" fmla="*/ 381000 w 647700"/>
                  <a:gd name="connsiteY3" fmla="*/ 66776 h 228701"/>
                  <a:gd name="connsiteX4" fmla="*/ 457200 w 647700"/>
                  <a:gd name="connsiteY4" fmla="*/ 142976 h 228701"/>
                  <a:gd name="connsiteX5" fmla="*/ 514350 w 647700"/>
                  <a:gd name="connsiteY5" fmla="*/ 162026 h 228701"/>
                  <a:gd name="connsiteX6" fmla="*/ 600075 w 647700"/>
                  <a:gd name="connsiteY6" fmla="*/ 190601 h 228701"/>
                  <a:gd name="connsiteX7" fmla="*/ 647700 w 647700"/>
                  <a:gd name="connsiteY7" fmla="*/ 228701 h 22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0" h="228701">
                    <a:moveTo>
                      <a:pt x="0" y="66776"/>
                    </a:moveTo>
                    <a:cubicBezTo>
                      <a:pt x="96099" y="9117"/>
                      <a:pt x="76978" y="12972"/>
                      <a:pt x="257175" y="101"/>
                    </a:cubicBezTo>
                    <a:cubicBezTo>
                      <a:pt x="277204" y="-1330"/>
                      <a:pt x="295275" y="12801"/>
                      <a:pt x="314325" y="19151"/>
                    </a:cubicBezTo>
                    <a:cubicBezTo>
                      <a:pt x="336550" y="35026"/>
                      <a:pt x="360790" y="48404"/>
                      <a:pt x="381000" y="66776"/>
                    </a:cubicBezTo>
                    <a:cubicBezTo>
                      <a:pt x="426486" y="108127"/>
                      <a:pt x="404813" y="116782"/>
                      <a:pt x="457200" y="142976"/>
                    </a:cubicBezTo>
                    <a:cubicBezTo>
                      <a:pt x="475161" y="151956"/>
                      <a:pt x="496389" y="153046"/>
                      <a:pt x="514350" y="162026"/>
                    </a:cubicBezTo>
                    <a:cubicBezTo>
                      <a:pt x="566930" y="188316"/>
                      <a:pt x="538527" y="178291"/>
                      <a:pt x="600075" y="190601"/>
                    </a:cubicBezTo>
                    <a:cubicBezTo>
                      <a:pt x="641767" y="221870"/>
                      <a:pt x="626950" y="207951"/>
                      <a:pt x="647700" y="228701"/>
                    </a:cubicBez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3B04DA87-02D4-E3C1-FBB3-88350940F717}"/>
                  </a:ext>
                </a:extLst>
              </p:cNvPr>
              <p:cNvSpPr/>
              <p:nvPr/>
            </p:nvSpPr>
            <p:spPr>
              <a:xfrm>
                <a:off x="8315325" y="3256580"/>
                <a:ext cx="628650" cy="86695"/>
              </a:xfrm>
              <a:custGeom>
                <a:avLst/>
                <a:gdLst>
                  <a:gd name="connsiteX0" fmla="*/ 0 w 628650"/>
                  <a:gd name="connsiteY0" fmla="*/ 58120 h 86695"/>
                  <a:gd name="connsiteX1" fmla="*/ 361950 w 628650"/>
                  <a:gd name="connsiteY1" fmla="*/ 10495 h 86695"/>
                  <a:gd name="connsiteX2" fmla="*/ 419100 w 628650"/>
                  <a:gd name="connsiteY2" fmla="*/ 39070 h 86695"/>
                  <a:gd name="connsiteX3" fmla="*/ 485775 w 628650"/>
                  <a:gd name="connsiteY3" fmla="*/ 67645 h 86695"/>
                  <a:gd name="connsiteX4" fmla="*/ 628650 w 628650"/>
                  <a:gd name="connsiteY4" fmla="*/ 86695 h 8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86695">
                    <a:moveTo>
                      <a:pt x="0" y="58120"/>
                    </a:moveTo>
                    <a:cubicBezTo>
                      <a:pt x="304380" y="-4855"/>
                      <a:pt x="182775" y="-9413"/>
                      <a:pt x="361950" y="10495"/>
                    </a:cubicBezTo>
                    <a:cubicBezTo>
                      <a:pt x="416864" y="47104"/>
                      <a:pt x="363891" y="15409"/>
                      <a:pt x="419100" y="39070"/>
                    </a:cubicBezTo>
                    <a:cubicBezTo>
                      <a:pt x="436451" y="46506"/>
                      <a:pt x="464751" y="65017"/>
                      <a:pt x="485775" y="67645"/>
                    </a:cubicBezTo>
                    <a:lnTo>
                      <a:pt x="628650" y="86695"/>
                    </a:ln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959E31A-9EF6-D863-AF54-8891E99297DD}"/>
                  </a:ext>
                </a:extLst>
              </p:cNvPr>
              <p:cNvSpPr/>
              <p:nvPr/>
            </p:nvSpPr>
            <p:spPr>
              <a:xfrm>
                <a:off x="7848600" y="3457575"/>
                <a:ext cx="657225" cy="85725"/>
              </a:xfrm>
              <a:custGeom>
                <a:avLst/>
                <a:gdLst>
                  <a:gd name="connsiteX0" fmla="*/ 0 w 657225"/>
                  <a:gd name="connsiteY0" fmla="*/ 0 h 85725"/>
                  <a:gd name="connsiteX1" fmla="*/ 238125 w 657225"/>
                  <a:gd name="connsiteY1" fmla="*/ 9525 h 85725"/>
                  <a:gd name="connsiteX2" fmla="*/ 276225 w 657225"/>
                  <a:gd name="connsiteY2" fmla="*/ 28575 h 85725"/>
                  <a:gd name="connsiteX3" fmla="*/ 342900 w 657225"/>
                  <a:gd name="connsiteY3" fmla="*/ 66675 h 85725"/>
                  <a:gd name="connsiteX4" fmla="*/ 400050 w 657225"/>
                  <a:gd name="connsiteY4" fmla="*/ 85725 h 85725"/>
                  <a:gd name="connsiteX5" fmla="*/ 466725 w 657225"/>
                  <a:gd name="connsiteY5" fmla="*/ 57150 h 85725"/>
                  <a:gd name="connsiteX6" fmla="*/ 533400 w 657225"/>
                  <a:gd name="connsiteY6" fmla="*/ 28575 h 85725"/>
                  <a:gd name="connsiteX7" fmla="*/ 657225 w 657225"/>
                  <a:gd name="connsiteY7" fmla="*/ 1905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225" h="85725">
                    <a:moveTo>
                      <a:pt x="0" y="0"/>
                    </a:moveTo>
                    <a:cubicBezTo>
                      <a:pt x="79375" y="3175"/>
                      <a:pt x="159108" y="1351"/>
                      <a:pt x="238125" y="9525"/>
                    </a:cubicBezTo>
                    <a:cubicBezTo>
                      <a:pt x="252249" y="10986"/>
                      <a:pt x="263760" y="21776"/>
                      <a:pt x="276225" y="28575"/>
                    </a:cubicBezTo>
                    <a:cubicBezTo>
                      <a:pt x="298697" y="40832"/>
                      <a:pt x="319658" y="55948"/>
                      <a:pt x="342900" y="66675"/>
                    </a:cubicBezTo>
                    <a:cubicBezTo>
                      <a:pt x="361132" y="75090"/>
                      <a:pt x="400050" y="85725"/>
                      <a:pt x="400050" y="85725"/>
                    </a:cubicBezTo>
                    <a:cubicBezTo>
                      <a:pt x="422275" y="76200"/>
                      <a:pt x="444712" y="67156"/>
                      <a:pt x="466725" y="57150"/>
                    </a:cubicBezTo>
                    <a:cubicBezTo>
                      <a:pt x="482709" y="49885"/>
                      <a:pt x="513343" y="31082"/>
                      <a:pt x="533400" y="28575"/>
                    </a:cubicBezTo>
                    <a:cubicBezTo>
                      <a:pt x="574477" y="23440"/>
                      <a:pt x="615950" y="22225"/>
                      <a:pt x="657225" y="19050"/>
                    </a:cubicBez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72317454-DC5A-0C60-6F69-D622319786A0}"/>
                  </a:ext>
                </a:extLst>
              </p:cNvPr>
              <p:cNvSpPr/>
              <p:nvPr/>
            </p:nvSpPr>
            <p:spPr>
              <a:xfrm>
                <a:off x="7534275" y="3581400"/>
                <a:ext cx="400050" cy="152676"/>
              </a:xfrm>
              <a:custGeom>
                <a:avLst/>
                <a:gdLst>
                  <a:gd name="connsiteX0" fmla="*/ 0 w 400050"/>
                  <a:gd name="connsiteY0" fmla="*/ 0 h 152676"/>
                  <a:gd name="connsiteX1" fmla="*/ 142875 w 400050"/>
                  <a:gd name="connsiteY1" fmla="*/ 47625 h 152676"/>
                  <a:gd name="connsiteX2" fmla="*/ 257175 w 400050"/>
                  <a:gd name="connsiteY2" fmla="*/ 57150 h 152676"/>
                  <a:gd name="connsiteX3" fmla="*/ 295275 w 400050"/>
                  <a:gd name="connsiteY3" fmla="*/ 95250 h 152676"/>
                  <a:gd name="connsiteX4" fmla="*/ 314325 w 400050"/>
                  <a:gd name="connsiteY4" fmla="*/ 123825 h 152676"/>
                  <a:gd name="connsiteX5" fmla="*/ 390525 w 400050"/>
                  <a:gd name="connsiteY5" fmla="*/ 152400 h 152676"/>
                  <a:gd name="connsiteX6" fmla="*/ 400050 w 400050"/>
                  <a:gd name="connsiteY6" fmla="*/ 152400 h 1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152676">
                    <a:moveTo>
                      <a:pt x="0" y="0"/>
                    </a:moveTo>
                    <a:cubicBezTo>
                      <a:pt x="47214" y="18886"/>
                      <a:pt x="91713" y="38323"/>
                      <a:pt x="142875" y="47625"/>
                    </a:cubicBezTo>
                    <a:cubicBezTo>
                      <a:pt x="180490" y="54464"/>
                      <a:pt x="219075" y="53975"/>
                      <a:pt x="257175" y="57150"/>
                    </a:cubicBezTo>
                    <a:cubicBezTo>
                      <a:pt x="269875" y="69850"/>
                      <a:pt x="283586" y="81613"/>
                      <a:pt x="295275" y="95250"/>
                    </a:cubicBezTo>
                    <a:cubicBezTo>
                      <a:pt x="302725" y="103942"/>
                      <a:pt x="305531" y="116496"/>
                      <a:pt x="314325" y="123825"/>
                    </a:cubicBezTo>
                    <a:cubicBezTo>
                      <a:pt x="333477" y="139785"/>
                      <a:pt x="366915" y="147678"/>
                      <a:pt x="390525" y="152400"/>
                    </a:cubicBezTo>
                    <a:cubicBezTo>
                      <a:pt x="393638" y="153023"/>
                      <a:pt x="396875" y="152400"/>
                      <a:pt x="400050" y="152400"/>
                    </a:cubicBez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2C3C8130-D052-1406-594C-4FC40ADA8320}"/>
                  </a:ext>
                </a:extLst>
              </p:cNvPr>
              <p:cNvSpPr/>
              <p:nvPr/>
            </p:nvSpPr>
            <p:spPr>
              <a:xfrm>
                <a:off x="7248525" y="3752850"/>
                <a:ext cx="390525" cy="105080"/>
              </a:xfrm>
              <a:custGeom>
                <a:avLst/>
                <a:gdLst>
                  <a:gd name="connsiteX0" fmla="*/ 0 w 390525"/>
                  <a:gd name="connsiteY0" fmla="*/ 0 h 105080"/>
                  <a:gd name="connsiteX1" fmla="*/ 190500 w 390525"/>
                  <a:gd name="connsiteY1" fmla="*/ 19050 h 105080"/>
                  <a:gd name="connsiteX2" fmla="*/ 219075 w 390525"/>
                  <a:gd name="connsiteY2" fmla="*/ 28575 h 105080"/>
                  <a:gd name="connsiteX3" fmla="*/ 247650 w 390525"/>
                  <a:gd name="connsiteY3" fmla="*/ 47625 h 105080"/>
                  <a:gd name="connsiteX4" fmla="*/ 285750 w 390525"/>
                  <a:gd name="connsiteY4" fmla="*/ 76200 h 105080"/>
                  <a:gd name="connsiteX5" fmla="*/ 323850 w 390525"/>
                  <a:gd name="connsiteY5" fmla="*/ 85725 h 105080"/>
                  <a:gd name="connsiteX6" fmla="*/ 390525 w 390525"/>
                  <a:gd name="connsiteY6" fmla="*/ 104775 h 1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25" h="105080">
                    <a:moveTo>
                      <a:pt x="0" y="0"/>
                    </a:moveTo>
                    <a:cubicBezTo>
                      <a:pt x="63500" y="6350"/>
                      <a:pt x="127219" y="10796"/>
                      <a:pt x="190500" y="19050"/>
                    </a:cubicBezTo>
                    <a:cubicBezTo>
                      <a:pt x="200456" y="20349"/>
                      <a:pt x="210095" y="24085"/>
                      <a:pt x="219075" y="28575"/>
                    </a:cubicBezTo>
                    <a:cubicBezTo>
                      <a:pt x="229314" y="33695"/>
                      <a:pt x="238335" y="40971"/>
                      <a:pt x="247650" y="47625"/>
                    </a:cubicBezTo>
                    <a:cubicBezTo>
                      <a:pt x="260568" y="56852"/>
                      <a:pt x="271551" y="69100"/>
                      <a:pt x="285750" y="76200"/>
                    </a:cubicBezTo>
                    <a:cubicBezTo>
                      <a:pt x="297459" y="82054"/>
                      <a:pt x="311593" y="81128"/>
                      <a:pt x="323850" y="85725"/>
                    </a:cubicBezTo>
                    <a:cubicBezTo>
                      <a:pt x="386009" y="109035"/>
                      <a:pt x="337327" y="104775"/>
                      <a:pt x="390525" y="104775"/>
                    </a:cubicBez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0EC797B-AE75-FE4D-1E4A-2155CEF2DA52}"/>
                  </a:ext>
                </a:extLst>
              </p:cNvPr>
              <p:cNvSpPr/>
              <p:nvPr/>
            </p:nvSpPr>
            <p:spPr>
              <a:xfrm>
                <a:off x="6905625" y="3895725"/>
                <a:ext cx="447675" cy="85725"/>
              </a:xfrm>
              <a:custGeom>
                <a:avLst/>
                <a:gdLst>
                  <a:gd name="connsiteX0" fmla="*/ 0 w 447675"/>
                  <a:gd name="connsiteY0" fmla="*/ 0 h 85725"/>
                  <a:gd name="connsiteX1" fmla="*/ 219075 w 447675"/>
                  <a:gd name="connsiteY1" fmla="*/ 9525 h 85725"/>
                  <a:gd name="connsiteX2" fmla="*/ 333375 w 447675"/>
                  <a:gd name="connsiteY2" fmla="*/ 47625 h 85725"/>
                  <a:gd name="connsiteX3" fmla="*/ 390525 w 447675"/>
                  <a:gd name="connsiteY3" fmla="*/ 57150 h 85725"/>
                  <a:gd name="connsiteX4" fmla="*/ 447675 w 447675"/>
                  <a:gd name="connsiteY4" fmla="*/ 85725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85725">
                    <a:moveTo>
                      <a:pt x="0" y="0"/>
                    </a:moveTo>
                    <a:cubicBezTo>
                      <a:pt x="73025" y="3175"/>
                      <a:pt x="146321" y="2484"/>
                      <a:pt x="219075" y="9525"/>
                    </a:cubicBezTo>
                    <a:cubicBezTo>
                      <a:pt x="352844" y="22470"/>
                      <a:pt x="248107" y="22045"/>
                      <a:pt x="333375" y="47625"/>
                    </a:cubicBezTo>
                    <a:cubicBezTo>
                      <a:pt x="351873" y="53174"/>
                      <a:pt x="371475" y="53975"/>
                      <a:pt x="390525" y="57150"/>
                    </a:cubicBezTo>
                    <a:lnTo>
                      <a:pt x="447675" y="85725"/>
                    </a:ln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F7CB236E-55B3-D995-3475-8817D931A440}"/>
                  </a:ext>
                </a:extLst>
              </p:cNvPr>
              <p:cNvSpPr/>
              <p:nvPr/>
            </p:nvSpPr>
            <p:spPr>
              <a:xfrm>
                <a:off x="6562725" y="4029075"/>
                <a:ext cx="400050" cy="57150"/>
              </a:xfrm>
              <a:custGeom>
                <a:avLst/>
                <a:gdLst>
                  <a:gd name="connsiteX0" fmla="*/ 0 w 400050"/>
                  <a:gd name="connsiteY0" fmla="*/ 0 h 57150"/>
                  <a:gd name="connsiteX1" fmla="*/ 95250 w 400050"/>
                  <a:gd name="connsiteY1" fmla="*/ 9525 h 57150"/>
                  <a:gd name="connsiteX2" fmla="*/ 171450 w 400050"/>
                  <a:gd name="connsiteY2" fmla="*/ 57150 h 57150"/>
                  <a:gd name="connsiteX3" fmla="*/ 304800 w 400050"/>
                  <a:gd name="connsiteY3" fmla="*/ 47625 h 57150"/>
                  <a:gd name="connsiteX4" fmla="*/ 400050 w 400050"/>
                  <a:gd name="connsiteY4" fmla="*/ 3810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57150">
                    <a:moveTo>
                      <a:pt x="0" y="0"/>
                    </a:moveTo>
                    <a:cubicBezTo>
                      <a:pt x="31750" y="3175"/>
                      <a:pt x="64979" y="-565"/>
                      <a:pt x="95250" y="9525"/>
                    </a:cubicBezTo>
                    <a:cubicBezTo>
                      <a:pt x="123666" y="18997"/>
                      <a:pt x="171450" y="57150"/>
                      <a:pt x="171450" y="57150"/>
                    </a:cubicBezTo>
                    <a:cubicBezTo>
                      <a:pt x="215900" y="53975"/>
                      <a:pt x="260509" y="52546"/>
                      <a:pt x="304800" y="47625"/>
                    </a:cubicBezTo>
                    <a:cubicBezTo>
                      <a:pt x="432108" y="33480"/>
                      <a:pt x="226887" y="38100"/>
                      <a:pt x="400050" y="38100"/>
                    </a:cubicBez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D6D5EF50-30C2-7CEF-9C4A-5736A3A5AFA8}"/>
                  </a:ext>
                </a:extLst>
              </p:cNvPr>
              <p:cNvSpPr/>
              <p:nvPr/>
            </p:nvSpPr>
            <p:spPr>
              <a:xfrm>
                <a:off x="6238875" y="4190620"/>
                <a:ext cx="371475" cy="48005"/>
              </a:xfrm>
              <a:custGeom>
                <a:avLst/>
                <a:gdLst>
                  <a:gd name="connsiteX0" fmla="*/ 0 w 371475"/>
                  <a:gd name="connsiteY0" fmla="*/ 48005 h 48005"/>
                  <a:gd name="connsiteX1" fmla="*/ 295275 w 371475"/>
                  <a:gd name="connsiteY1" fmla="*/ 9905 h 48005"/>
                  <a:gd name="connsiteX2" fmla="*/ 323850 w 371475"/>
                  <a:gd name="connsiteY2" fmla="*/ 19430 h 48005"/>
                  <a:gd name="connsiteX3" fmla="*/ 371475 w 371475"/>
                  <a:gd name="connsiteY3" fmla="*/ 380 h 48005"/>
                </a:gdLst>
                <a:ahLst/>
                <a:cxnLst>
                  <a:cxn ang="0">
                    <a:pos x="connsiteX0" y="connsiteY0"/>
                  </a:cxn>
                  <a:cxn ang="0">
                    <a:pos x="connsiteX1" y="connsiteY1"/>
                  </a:cxn>
                  <a:cxn ang="0">
                    <a:pos x="connsiteX2" y="connsiteY2"/>
                  </a:cxn>
                  <a:cxn ang="0">
                    <a:pos x="connsiteX3" y="connsiteY3"/>
                  </a:cxn>
                </a:cxnLst>
                <a:rect l="l" t="t" r="r" b="b"/>
                <a:pathLst>
                  <a:path w="371475" h="48005">
                    <a:moveTo>
                      <a:pt x="0" y="48005"/>
                    </a:moveTo>
                    <a:cubicBezTo>
                      <a:pt x="181640" y="205"/>
                      <a:pt x="141065" y="-10656"/>
                      <a:pt x="295275" y="9905"/>
                    </a:cubicBezTo>
                    <a:cubicBezTo>
                      <a:pt x="305227" y="11232"/>
                      <a:pt x="314325" y="16255"/>
                      <a:pt x="323850" y="19430"/>
                    </a:cubicBezTo>
                    <a:cubicBezTo>
                      <a:pt x="364790" y="-1040"/>
                      <a:pt x="347751" y="380"/>
                      <a:pt x="371475" y="380"/>
                    </a:cubicBez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7D4BA66B-6969-486F-8865-972EC0B6145E}"/>
                  </a:ext>
                </a:extLst>
              </p:cNvPr>
              <p:cNvSpPr/>
              <p:nvPr/>
            </p:nvSpPr>
            <p:spPr>
              <a:xfrm>
                <a:off x="5819775" y="4324202"/>
                <a:ext cx="371475" cy="47773"/>
              </a:xfrm>
              <a:custGeom>
                <a:avLst/>
                <a:gdLst>
                  <a:gd name="connsiteX0" fmla="*/ 0 w 371475"/>
                  <a:gd name="connsiteY0" fmla="*/ 47773 h 47773"/>
                  <a:gd name="connsiteX1" fmla="*/ 219075 w 371475"/>
                  <a:gd name="connsiteY1" fmla="*/ 148 h 47773"/>
                  <a:gd name="connsiteX2" fmla="*/ 266700 w 371475"/>
                  <a:gd name="connsiteY2" fmla="*/ 19198 h 47773"/>
                  <a:gd name="connsiteX3" fmla="*/ 304800 w 371475"/>
                  <a:gd name="connsiteY3" fmla="*/ 28723 h 47773"/>
                  <a:gd name="connsiteX4" fmla="*/ 333375 w 371475"/>
                  <a:gd name="connsiteY4" fmla="*/ 38248 h 47773"/>
                  <a:gd name="connsiteX5" fmla="*/ 371475 w 371475"/>
                  <a:gd name="connsiteY5" fmla="*/ 47773 h 4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475" h="47773">
                    <a:moveTo>
                      <a:pt x="0" y="47773"/>
                    </a:moveTo>
                    <a:cubicBezTo>
                      <a:pt x="73025" y="31898"/>
                      <a:pt x="144770" y="8109"/>
                      <a:pt x="219075" y="148"/>
                    </a:cubicBezTo>
                    <a:cubicBezTo>
                      <a:pt x="236076" y="-1673"/>
                      <a:pt x="250480" y="13791"/>
                      <a:pt x="266700" y="19198"/>
                    </a:cubicBezTo>
                    <a:cubicBezTo>
                      <a:pt x="279119" y="23338"/>
                      <a:pt x="292213" y="25127"/>
                      <a:pt x="304800" y="28723"/>
                    </a:cubicBezTo>
                    <a:cubicBezTo>
                      <a:pt x="314454" y="31481"/>
                      <a:pt x="323721" y="35490"/>
                      <a:pt x="333375" y="38248"/>
                    </a:cubicBezTo>
                    <a:cubicBezTo>
                      <a:pt x="345962" y="41844"/>
                      <a:pt x="371475" y="47773"/>
                      <a:pt x="371475" y="47773"/>
                    </a:cubicBez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044277DA-DAD4-E125-0F75-2F1A9173C481}"/>
                  </a:ext>
                </a:extLst>
              </p:cNvPr>
              <p:cNvSpPr/>
              <p:nvPr/>
            </p:nvSpPr>
            <p:spPr>
              <a:xfrm>
                <a:off x="5581650" y="4476750"/>
                <a:ext cx="200025" cy="28892"/>
              </a:xfrm>
              <a:custGeom>
                <a:avLst/>
                <a:gdLst>
                  <a:gd name="connsiteX0" fmla="*/ 0 w 200025"/>
                  <a:gd name="connsiteY0" fmla="*/ 0 h 28892"/>
                  <a:gd name="connsiteX1" fmla="*/ 142875 w 200025"/>
                  <a:gd name="connsiteY1" fmla="*/ 19050 h 28892"/>
                  <a:gd name="connsiteX2" fmla="*/ 200025 w 200025"/>
                  <a:gd name="connsiteY2" fmla="*/ 28575 h 28892"/>
                </a:gdLst>
                <a:ahLst/>
                <a:cxnLst>
                  <a:cxn ang="0">
                    <a:pos x="connsiteX0" y="connsiteY0"/>
                  </a:cxn>
                  <a:cxn ang="0">
                    <a:pos x="connsiteX1" y="connsiteY1"/>
                  </a:cxn>
                  <a:cxn ang="0">
                    <a:pos x="connsiteX2" y="connsiteY2"/>
                  </a:cxn>
                </a:cxnLst>
                <a:rect l="l" t="t" r="r" b="b"/>
                <a:pathLst>
                  <a:path w="200025" h="28892">
                    <a:moveTo>
                      <a:pt x="0" y="0"/>
                    </a:moveTo>
                    <a:cubicBezTo>
                      <a:pt x="47625" y="6350"/>
                      <a:pt x="95482" y="11151"/>
                      <a:pt x="142875" y="19050"/>
                    </a:cubicBezTo>
                    <a:cubicBezTo>
                      <a:pt x="218097" y="31587"/>
                      <a:pt x="125729" y="28575"/>
                      <a:pt x="200025" y="28575"/>
                    </a:cubicBez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5B19FB3E-6093-91CF-D40A-467C70A42D82}"/>
                  </a:ext>
                </a:extLst>
              </p:cNvPr>
              <p:cNvSpPr/>
              <p:nvPr/>
            </p:nvSpPr>
            <p:spPr>
              <a:xfrm>
                <a:off x="5305425" y="4570144"/>
                <a:ext cx="171450" cy="30431"/>
              </a:xfrm>
              <a:custGeom>
                <a:avLst/>
                <a:gdLst>
                  <a:gd name="connsiteX0" fmla="*/ 0 w 171450"/>
                  <a:gd name="connsiteY0" fmla="*/ 30431 h 30431"/>
                  <a:gd name="connsiteX1" fmla="*/ 57150 w 171450"/>
                  <a:gd name="connsiteY1" fmla="*/ 20906 h 30431"/>
                  <a:gd name="connsiteX2" fmla="*/ 95250 w 171450"/>
                  <a:gd name="connsiteY2" fmla="*/ 1856 h 30431"/>
                  <a:gd name="connsiteX3" fmla="*/ 171450 w 171450"/>
                  <a:gd name="connsiteY3" fmla="*/ 1856 h 30431"/>
                </a:gdLst>
                <a:ahLst/>
                <a:cxnLst>
                  <a:cxn ang="0">
                    <a:pos x="connsiteX0" y="connsiteY0"/>
                  </a:cxn>
                  <a:cxn ang="0">
                    <a:pos x="connsiteX1" y="connsiteY1"/>
                  </a:cxn>
                  <a:cxn ang="0">
                    <a:pos x="connsiteX2" y="connsiteY2"/>
                  </a:cxn>
                  <a:cxn ang="0">
                    <a:pos x="connsiteX3" y="connsiteY3"/>
                  </a:cxn>
                </a:cxnLst>
                <a:rect l="l" t="t" r="r" b="b"/>
                <a:pathLst>
                  <a:path w="171450" h="30431">
                    <a:moveTo>
                      <a:pt x="0" y="30431"/>
                    </a:moveTo>
                    <a:cubicBezTo>
                      <a:pt x="19050" y="27256"/>
                      <a:pt x="38652" y="26455"/>
                      <a:pt x="57150" y="20906"/>
                    </a:cubicBezTo>
                    <a:cubicBezTo>
                      <a:pt x="70750" y="16826"/>
                      <a:pt x="81244" y="4190"/>
                      <a:pt x="95250" y="1856"/>
                    </a:cubicBezTo>
                    <a:cubicBezTo>
                      <a:pt x="120304" y="-2320"/>
                      <a:pt x="146050" y="1856"/>
                      <a:pt x="171450" y="1856"/>
                    </a:cubicBezTo>
                  </a:path>
                </a:pathLst>
              </a:cu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0" name="TextBox 59">
            <a:extLst>
              <a:ext uri="{FF2B5EF4-FFF2-40B4-BE49-F238E27FC236}">
                <a16:creationId xmlns:a16="http://schemas.microsoft.com/office/drawing/2014/main" id="{4DA6707D-CFDE-C435-EF29-61ACDADE1840}"/>
              </a:ext>
            </a:extLst>
          </p:cNvPr>
          <p:cNvSpPr txBox="1"/>
          <p:nvPr/>
        </p:nvSpPr>
        <p:spPr>
          <a:xfrm>
            <a:off x="1914040" y="2020042"/>
            <a:ext cx="5535361" cy="1477328"/>
          </a:xfrm>
          <a:prstGeom prst="rect">
            <a:avLst/>
          </a:prstGeom>
          <a:solidFill>
            <a:schemeClr val="bg1"/>
          </a:solidFill>
        </p:spPr>
        <p:txBody>
          <a:bodyPr wrap="square" rtlCol="0">
            <a:spAutoFit/>
          </a:bodyPr>
          <a:lstStyle/>
          <a:p>
            <a:r>
              <a:rPr lang="en-US">
                <a:latin typeface="Arial" panose="020B0604020202020204" pitchFamily="34" charset="0"/>
                <a:cs typeface="Arial" panose="020B0604020202020204" pitchFamily="34" charset="0"/>
              </a:rPr>
              <a:t>Shift progress monitoring to stunt the sheer number of days absent.</a:t>
            </a:r>
          </a:p>
          <a:p>
            <a:pPr algn="ctr"/>
            <a:endParaRPr lang="en-US">
              <a:latin typeface="Arial" panose="020B0604020202020204" pitchFamily="34" charset="0"/>
              <a:cs typeface="Arial" panose="020B0604020202020204" pitchFamily="34" charset="0"/>
            </a:endParaRPr>
          </a:p>
          <a:p>
            <a:pPr algn="r"/>
            <a:r>
              <a:rPr lang="en-US" b="1">
                <a:solidFill>
                  <a:srgbClr val="FFBD29"/>
                </a:solidFill>
                <a:latin typeface="Arial" panose="020B0604020202020204" pitchFamily="34" charset="0"/>
                <a:cs typeface="Arial" panose="020B0604020202020204" pitchFamily="34" charset="0"/>
              </a:rPr>
              <a:t>What data can help inform chronic absenteeism all year long?</a:t>
            </a:r>
          </a:p>
        </p:txBody>
      </p:sp>
    </p:spTree>
    <p:extLst>
      <p:ext uri="{BB962C8B-B14F-4D97-AF65-F5344CB8AC3E}">
        <p14:creationId xmlns:p14="http://schemas.microsoft.com/office/powerpoint/2010/main" val="411581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36995-6742-67DA-E5F0-B7FE859561E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F084D0E-04A2-AA3A-9C88-B4C476BB0962}"/>
              </a:ext>
            </a:extLst>
          </p:cNvPr>
          <p:cNvPicPr>
            <a:picLocks noChangeAspect="1"/>
          </p:cNvPicPr>
          <p:nvPr/>
        </p:nvPicPr>
        <p:blipFill>
          <a:blip r:embed="rId3"/>
          <a:src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495FE09C-66D8-2A32-3811-C9E4EFDB2C5B}"/>
              </a:ext>
            </a:extLst>
          </p:cNvPr>
          <p:cNvSpPr/>
          <p:nvPr/>
        </p:nvSpPr>
        <p:spPr>
          <a:xfrm>
            <a:off x="10222993" y="3310509"/>
            <a:ext cx="1969008" cy="2989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9244F05-07F4-3A73-10A2-1A02915CA6FC}"/>
              </a:ext>
            </a:extLst>
          </p:cNvPr>
          <p:cNvSpPr txBox="1"/>
          <p:nvPr/>
        </p:nvSpPr>
        <p:spPr>
          <a:xfrm>
            <a:off x="0" y="260878"/>
            <a:ext cx="9464040" cy="615553"/>
          </a:xfrm>
          <a:prstGeom prst="rect">
            <a:avLst/>
          </a:prstGeom>
          <a:noFill/>
          <a:ln>
            <a:noFill/>
          </a:ln>
        </p:spPr>
        <p:txBody>
          <a:bodyPr wrap="square" rtlCol="0">
            <a:spAutoFit/>
          </a:bodyPr>
          <a:lstStyle/>
          <a:p>
            <a:r>
              <a:rPr lang="en-US" sz="3400" b="1">
                <a:solidFill>
                  <a:schemeClr val="bg1"/>
                </a:solidFill>
                <a:latin typeface="Arial" panose="020B0604020202020204" pitchFamily="34" charset="0"/>
                <a:cs typeface="Arial" panose="020B0604020202020204" pitchFamily="34" charset="0"/>
              </a:rPr>
              <a:t>Have you recognized this at your school?</a:t>
            </a:r>
          </a:p>
        </p:txBody>
      </p:sp>
      <p:sp>
        <p:nvSpPr>
          <p:cNvPr id="43" name="Rectangle: Rounded Corners 42">
            <a:extLst>
              <a:ext uri="{FF2B5EF4-FFF2-40B4-BE49-F238E27FC236}">
                <a16:creationId xmlns:a16="http://schemas.microsoft.com/office/drawing/2014/main" id="{3886EE43-C216-DD46-2FFA-04B6662E799B}"/>
              </a:ext>
            </a:extLst>
          </p:cNvPr>
          <p:cNvSpPr/>
          <p:nvPr/>
        </p:nvSpPr>
        <p:spPr>
          <a:xfrm>
            <a:off x="5630788" y="1318098"/>
            <a:ext cx="5698472" cy="4692177"/>
          </a:xfrm>
          <a:prstGeom prst="roundRect">
            <a:avLst>
              <a:gd name="adj" fmla="val 4674"/>
            </a:avLst>
          </a:prstGeom>
          <a:solidFill>
            <a:schemeClr val="bg1">
              <a:lumMod val="9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4" name="Title 1">
            <a:extLst>
              <a:ext uri="{FF2B5EF4-FFF2-40B4-BE49-F238E27FC236}">
                <a16:creationId xmlns:a16="http://schemas.microsoft.com/office/drawing/2014/main" id="{34474A82-A9EC-6B1C-7EFE-A9C320ED3C48}"/>
              </a:ext>
            </a:extLst>
          </p:cNvPr>
          <p:cNvSpPr txBox="1">
            <a:spLocks/>
          </p:cNvSpPr>
          <p:nvPr/>
        </p:nvSpPr>
        <p:spPr>
          <a:xfrm>
            <a:off x="5725695" y="1566256"/>
            <a:ext cx="5514089" cy="43577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Clr>
                <a:srgbClr val="015287"/>
              </a:buClr>
              <a:buFont typeface="Wingdings 2" panose="05020102010507070707" pitchFamily="18" charset="2"/>
              <a:buChar char="Ì"/>
            </a:pPr>
            <a:r>
              <a:rPr lang="en-US" sz="2400" dirty="0">
                <a:solidFill>
                  <a:srgbClr val="015287"/>
                </a:solidFill>
                <a:latin typeface="Arial" panose="020B0604020202020204" pitchFamily="34" charset="0"/>
                <a:cs typeface="Arial" panose="020B0604020202020204" pitchFamily="34" charset="0"/>
              </a:rPr>
              <a:t>What additional data should we consider when schools are showing high rates of CA mid-year, and have a high percentage of students who locked mathematically?</a:t>
            </a:r>
          </a:p>
          <a:p>
            <a:pPr marL="342900" indent="-342900">
              <a:buClr>
                <a:srgbClr val="015287"/>
              </a:buClr>
              <a:buFont typeface="Wingdings 2" panose="05020102010507070707" pitchFamily="18" charset="2"/>
              <a:buChar char="Ì"/>
            </a:pPr>
            <a:endParaRPr lang="en-US" sz="2400" dirty="0">
              <a:solidFill>
                <a:srgbClr val="015287"/>
              </a:solidFill>
              <a:latin typeface="Arial" panose="020B0604020202020204" pitchFamily="34" charset="0"/>
              <a:cs typeface="Arial" panose="020B0604020202020204" pitchFamily="34" charset="0"/>
            </a:endParaRPr>
          </a:p>
          <a:p>
            <a:pPr marL="342900" indent="-342900">
              <a:buClr>
                <a:srgbClr val="015287"/>
              </a:buClr>
              <a:buFont typeface="Wingdings 2" panose="05020102010507070707" pitchFamily="18" charset="2"/>
              <a:buChar char="Ì"/>
            </a:pPr>
            <a:r>
              <a:rPr lang="en-US" sz="2400" dirty="0">
                <a:solidFill>
                  <a:srgbClr val="015287"/>
                </a:solidFill>
                <a:latin typeface="Arial" panose="020B0604020202020204" pitchFamily="34" charset="0"/>
                <a:cs typeface="Arial" panose="020B0604020202020204" pitchFamily="34" charset="0"/>
              </a:rPr>
              <a:t>How do we decide which students are most at-risk to intervene with when resources are limited?</a:t>
            </a:r>
          </a:p>
          <a:p>
            <a:pPr marL="342900" indent="-342900">
              <a:buClr>
                <a:srgbClr val="015287"/>
              </a:buClr>
              <a:buFont typeface="Wingdings 2" panose="05020102010507070707" pitchFamily="18" charset="2"/>
              <a:buChar char="Ì"/>
            </a:pPr>
            <a:endParaRPr lang="en-US" sz="2400" b="1" dirty="0">
              <a:solidFill>
                <a:srgbClr val="0070C0"/>
              </a:solidFill>
              <a:latin typeface="Arial" panose="020B0604020202020204" pitchFamily="34" charset="0"/>
              <a:cs typeface="Arial" panose="020B0604020202020204" pitchFamily="34" charset="0"/>
            </a:endParaRPr>
          </a:p>
          <a:p>
            <a:pPr marL="342900" indent="-342900">
              <a:buClr>
                <a:srgbClr val="015287"/>
              </a:buClr>
              <a:buFont typeface="Wingdings 2" panose="05020102010507070707" pitchFamily="18" charset="2"/>
              <a:buChar char="Ì"/>
            </a:pPr>
            <a:r>
              <a:rPr lang="en-US" sz="2400" dirty="0">
                <a:solidFill>
                  <a:srgbClr val="EF3E42"/>
                </a:solidFill>
                <a:latin typeface="Arial" panose="020B0604020202020204" pitchFamily="34" charset="0"/>
                <a:cs typeface="Arial" panose="020B0604020202020204" pitchFamily="34" charset="0"/>
              </a:rPr>
              <a:t>How do we know if our interventions and attendance campaigns are working?</a:t>
            </a:r>
            <a:endParaRPr lang="en-US" sz="2000" dirty="0">
              <a:solidFill>
                <a:srgbClr val="EF3E42"/>
              </a:solidFill>
              <a:latin typeface="Arial" panose="020B0604020202020204" pitchFamily="34" charset="0"/>
              <a:cs typeface="Arial" panose="020B0604020202020204" pitchFamily="34" charset="0"/>
            </a:endParaRPr>
          </a:p>
        </p:txBody>
      </p:sp>
      <p:pic>
        <p:nvPicPr>
          <p:cNvPr id="49" name="Picture 48" descr="A graph with a line and a blue line&#10;&#10;AI-generated content may be incorrect.">
            <a:extLst>
              <a:ext uri="{FF2B5EF4-FFF2-40B4-BE49-F238E27FC236}">
                <a16:creationId xmlns:a16="http://schemas.microsoft.com/office/drawing/2014/main" id="{E0FF0640-F34D-CD25-947D-B896B3769A96}"/>
              </a:ext>
            </a:extLst>
          </p:cNvPr>
          <p:cNvPicPr>
            <a:picLocks noChangeAspect="1"/>
          </p:cNvPicPr>
          <p:nvPr/>
        </p:nvPicPr>
        <p:blipFill>
          <a:blip r:embed="rId4"/>
          <a:stretch>
            <a:fillRect/>
          </a:stretch>
        </p:blipFill>
        <p:spPr>
          <a:xfrm>
            <a:off x="817720" y="1456559"/>
            <a:ext cx="4215610" cy="1972441"/>
          </a:xfrm>
          <a:prstGeom prst="rect">
            <a:avLst/>
          </a:prstGeom>
        </p:spPr>
      </p:pic>
      <p:pic>
        <p:nvPicPr>
          <p:cNvPr id="51" name="Picture 50" descr="A graph with a line and a blue line&#10;&#10;AI-generated content may be incorrect.">
            <a:extLst>
              <a:ext uri="{FF2B5EF4-FFF2-40B4-BE49-F238E27FC236}">
                <a16:creationId xmlns:a16="http://schemas.microsoft.com/office/drawing/2014/main" id="{8B447EAD-1B1B-7ADC-EC21-A9A3543E9C2A}"/>
              </a:ext>
            </a:extLst>
          </p:cNvPr>
          <p:cNvPicPr>
            <a:picLocks noChangeAspect="1"/>
          </p:cNvPicPr>
          <p:nvPr/>
        </p:nvPicPr>
        <p:blipFill>
          <a:blip r:embed="rId5"/>
          <a:stretch>
            <a:fillRect/>
          </a:stretch>
        </p:blipFill>
        <p:spPr>
          <a:xfrm>
            <a:off x="912848" y="3810061"/>
            <a:ext cx="3954428" cy="1954366"/>
          </a:xfrm>
          <a:prstGeom prst="rect">
            <a:avLst/>
          </a:prstGeom>
        </p:spPr>
      </p:pic>
    </p:spTree>
    <p:extLst>
      <p:ext uri="{BB962C8B-B14F-4D97-AF65-F5344CB8AC3E}">
        <p14:creationId xmlns:p14="http://schemas.microsoft.com/office/powerpoint/2010/main" val="13441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xEl>
                                              <p:pRg st="2" end="2"/>
                                            </p:txEl>
                                          </p:spTgt>
                                        </p:tgtEl>
                                        <p:attrNameLst>
                                          <p:attrName>style.visibility</p:attrName>
                                        </p:attrNameLst>
                                      </p:cBhvr>
                                      <p:to>
                                        <p:strVal val="visible"/>
                                      </p:to>
                                    </p:set>
                                    <p:animEffect transition="in" filter="fade">
                                      <p:cBhvr>
                                        <p:cTn id="12" dur="500"/>
                                        <p:tgtEl>
                                          <p:spTgt spid="4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xEl>
                                              <p:pRg st="4" end="4"/>
                                            </p:txEl>
                                          </p:spTgt>
                                        </p:tgtEl>
                                        <p:attrNameLst>
                                          <p:attrName>style.visibility</p:attrName>
                                        </p:attrNameLst>
                                      </p:cBhvr>
                                      <p:to>
                                        <p:strVal val="visible"/>
                                      </p:to>
                                    </p:set>
                                    <p:animEffect transition="in" filter="fade">
                                      <p:cBhvr>
                                        <p:cTn id="17" dur="500"/>
                                        <p:tgtEl>
                                          <p:spTgt spid="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CSD Swoosh Template" id="{E89510AB-36DF-C24B-A404-55A3E38750AF}" vid="{901456E9-4BA5-2446-BC90-446A85C204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D5BA842E31E340B64B01F32A589E1E" ma:contentTypeVersion="3" ma:contentTypeDescription="Create a new document." ma:contentTypeScope="" ma:versionID="db82bdc8d414e9941e4285ad0bd8a152">
  <xsd:schema xmlns:xsd="http://www.w3.org/2001/XMLSchema" xmlns:xs="http://www.w3.org/2001/XMLSchema" xmlns:p="http://schemas.microsoft.com/office/2006/metadata/properties" xmlns:ns2="8bf53d4f-ffc3-4c0f-93af-8d81a04b2ce6" targetNamespace="http://schemas.microsoft.com/office/2006/metadata/properties" ma:root="true" ma:fieldsID="a703f7e9de39acd0b13e545f72798b52" ns2:_="">
    <xsd:import namespace="8bf53d4f-ffc3-4c0f-93af-8d81a04b2ce6"/>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53d4f-ffc3-4c0f-93af-8d81a04b2c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212032-0C03-441C-984E-444267EBC2ED}">
  <ds:schemaRefs>
    <ds:schemaRef ds:uri="8bf53d4f-ffc3-4c0f-93af-8d81a04b2c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2A0821B-5004-4FA9-A1CC-FC30515EB7C3}">
  <ds:schemaRefs>
    <ds:schemaRef ds:uri="8bf53d4f-ffc3-4c0f-93af-8d81a04b2c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0DCDFB0-47CD-4309-8243-F205A5F468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433</TotalTime>
  <Words>1045</Words>
  <Application>Microsoft Macintosh PowerPoint</Application>
  <PresentationFormat>Widescreen</PresentationFormat>
  <Paragraphs>182</Paragraphs>
  <Slides>16</Slides>
  <Notes>16</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vt:lpstr>
      <vt:lpstr>Aptos Display</vt:lpstr>
      <vt:lpstr>Aptos Light</vt:lpstr>
      <vt:lpstr>Arial</vt:lpstr>
      <vt:lpstr>Arial Black</vt:lpstr>
      <vt:lpstr>Arial Nova Light</vt:lpstr>
      <vt:lpstr>Wingdings 2</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Gillis, Melissa</dc:creator>
  <cp:lastModifiedBy>Wright, Amy</cp:lastModifiedBy>
  <cp:revision>9</cp:revision>
  <dcterms:created xsi:type="dcterms:W3CDTF">2024-07-24T21:28:17Z</dcterms:created>
  <dcterms:modified xsi:type="dcterms:W3CDTF">2025-08-01T01:55:22Z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0x0101007BD5BA842E31E340B64B01F32A589E1E</vt:lpwstr>
  </property>
</Properties>
</file>